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8" r:id="rId3"/>
    <p:sldId id="265"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D5D7-32D2-4380-AB20-90F845A584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E067F2-79DF-427C-A9A1-2949A060DB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D7EC02-54EA-4742-A5E6-EA0853F47D4B}"/>
              </a:ext>
            </a:extLst>
          </p:cNvPr>
          <p:cNvSpPr>
            <a:spLocks noGrp="1"/>
          </p:cNvSpPr>
          <p:nvPr>
            <p:ph type="dt" sz="half" idx="10"/>
          </p:nvPr>
        </p:nvSpPr>
        <p:spPr/>
        <p:txBody>
          <a:bodyPr/>
          <a:lstStyle/>
          <a:p>
            <a:fld id="{1ECA9182-6ABA-40F9-9C23-887F75AFE4EC}" type="datetimeFigureOut">
              <a:rPr lang="en-US" smtClean="0"/>
              <a:t>8/30/2021</a:t>
            </a:fld>
            <a:endParaRPr lang="en-US"/>
          </a:p>
        </p:txBody>
      </p:sp>
      <p:sp>
        <p:nvSpPr>
          <p:cNvPr id="5" name="Footer Placeholder 4">
            <a:extLst>
              <a:ext uri="{FF2B5EF4-FFF2-40B4-BE49-F238E27FC236}">
                <a16:creationId xmlns:a16="http://schemas.microsoft.com/office/drawing/2014/main" id="{79718DEE-9436-456F-9EF6-27A4D09A3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5D705-92B5-4A83-83F1-4CACFEE50F18}"/>
              </a:ext>
            </a:extLst>
          </p:cNvPr>
          <p:cNvSpPr>
            <a:spLocks noGrp="1"/>
          </p:cNvSpPr>
          <p:nvPr>
            <p:ph type="sldNum" sz="quarter" idx="12"/>
          </p:nvPr>
        </p:nvSpPr>
        <p:spPr/>
        <p:txBody>
          <a:bodyPr/>
          <a:lstStyle/>
          <a:p>
            <a:fld id="{A164B91D-314D-4AC0-B0BF-FB85C083E0D6}" type="slidenum">
              <a:rPr lang="en-US" smtClean="0"/>
              <a:t>‹#›</a:t>
            </a:fld>
            <a:endParaRPr lang="en-US"/>
          </a:p>
        </p:txBody>
      </p:sp>
    </p:spTree>
    <p:extLst>
      <p:ext uri="{BB962C8B-B14F-4D97-AF65-F5344CB8AC3E}">
        <p14:creationId xmlns:p14="http://schemas.microsoft.com/office/powerpoint/2010/main" val="259065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7B102-5578-49FD-ACE6-75CAEDE17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C078BC-3600-4F03-9207-435B37FB0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E83DE-FD02-4D91-9BA5-45E5F5BD7597}"/>
              </a:ext>
            </a:extLst>
          </p:cNvPr>
          <p:cNvSpPr>
            <a:spLocks noGrp="1"/>
          </p:cNvSpPr>
          <p:nvPr>
            <p:ph type="dt" sz="half" idx="10"/>
          </p:nvPr>
        </p:nvSpPr>
        <p:spPr/>
        <p:txBody>
          <a:bodyPr/>
          <a:lstStyle/>
          <a:p>
            <a:fld id="{1ECA9182-6ABA-40F9-9C23-887F75AFE4EC}" type="datetimeFigureOut">
              <a:rPr lang="en-US" smtClean="0"/>
              <a:t>8/30/2021</a:t>
            </a:fld>
            <a:endParaRPr lang="en-US"/>
          </a:p>
        </p:txBody>
      </p:sp>
      <p:sp>
        <p:nvSpPr>
          <p:cNvPr id="5" name="Footer Placeholder 4">
            <a:extLst>
              <a:ext uri="{FF2B5EF4-FFF2-40B4-BE49-F238E27FC236}">
                <a16:creationId xmlns:a16="http://schemas.microsoft.com/office/drawing/2014/main" id="{6794680F-0D3F-45A5-B3FB-16DA431AA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CC482-48F6-41D6-8789-4688438E2D35}"/>
              </a:ext>
            </a:extLst>
          </p:cNvPr>
          <p:cNvSpPr>
            <a:spLocks noGrp="1"/>
          </p:cNvSpPr>
          <p:nvPr>
            <p:ph type="sldNum" sz="quarter" idx="12"/>
          </p:nvPr>
        </p:nvSpPr>
        <p:spPr/>
        <p:txBody>
          <a:bodyPr/>
          <a:lstStyle/>
          <a:p>
            <a:fld id="{A164B91D-314D-4AC0-B0BF-FB85C083E0D6}" type="slidenum">
              <a:rPr lang="en-US" smtClean="0"/>
              <a:t>‹#›</a:t>
            </a:fld>
            <a:endParaRPr lang="en-US"/>
          </a:p>
        </p:txBody>
      </p:sp>
    </p:spTree>
    <p:extLst>
      <p:ext uri="{BB962C8B-B14F-4D97-AF65-F5344CB8AC3E}">
        <p14:creationId xmlns:p14="http://schemas.microsoft.com/office/powerpoint/2010/main" val="3683945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A00D49-10EC-47EB-ADF6-3ADBC44664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AF1392-EC38-43EF-B8C2-1D12D9F5E7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AA165-F35A-4A2F-BF21-8DBFAE99C7B6}"/>
              </a:ext>
            </a:extLst>
          </p:cNvPr>
          <p:cNvSpPr>
            <a:spLocks noGrp="1"/>
          </p:cNvSpPr>
          <p:nvPr>
            <p:ph type="dt" sz="half" idx="10"/>
          </p:nvPr>
        </p:nvSpPr>
        <p:spPr/>
        <p:txBody>
          <a:bodyPr/>
          <a:lstStyle/>
          <a:p>
            <a:fld id="{1ECA9182-6ABA-40F9-9C23-887F75AFE4EC}" type="datetimeFigureOut">
              <a:rPr lang="en-US" smtClean="0"/>
              <a:t>8/30/2021</a:t>
            </a:fld>
            <a:endParaRPr lang="en-US"/>
          </a:p>
        </p:txBody>
      </p:sp>
      <p:sp>
        <p:nvSpPr>
          <p:cNvPr id="5" name="Footer Placeholder 4">
            <a:extLst>
              <a:ext uri="{FF2B5EF4-FFF2-40B4-BE49-F238E27FC236}">
                <a16:creationId xmlns:a16="http://schemas.microsoft.com/office/drawing/2014/main" id="{E7522250-911F-4110-BA27-F4A648F25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FE893-0511-4B79-B0C8-61C61D458440}"/>
              </a:ext>
            </a:extLst>
          </p:cNvPr>
          <p:cNvSpPr>
            <a:spLocks noGrp="1"/>
          </p:cNvSpPr>
          <p:nvPr>
            <p:ph type="sldNum" sz="quarter" idx="12"/>
          </p:nvPr>
        </p:nvSpPr>
        <p:spPr/>
        <p:txBody>
          <a:bodyPr/>
          <a:lstStyle/>
          <a:p>
            <a:fld id="{A164B91D-314D-4AC0-B0BF-FB85C083E0D6}" type="slidenum">
              <a:rPr lang="en-US" smtClean="0"/>
              <a:t>‹#›</a:t>
            </a:fld>
            <a:endParaRPr lang="en-US"/>
          </a:p>
        </p:txBody>
      </p:sp>
    </p:spTree>
    <p:extLst>
      <p:ext uri="{BB962C8B-B14F-4D97-AF65-F5344CB8AC3E}">
        <p14:creationId xmlns:p14="http://schemas.microsoft.com/office/powerpoint/2010/main" val="138361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AF29F-8901-4F25-8F8F-6716C984EA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5780F0-A668-4463-8198-10E6AE0FF2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A0DD5-E313-4E97-8022-5C839BEC4CCA}"/>
              </a:ext>
            </a:extLst>
          </p:cNvPr>
          <p:cNvSpPr>
            <a:spLocks noGrp="1"/>
          </p:cNvSpPr>
          <p:nvPr>
            <p:ph type="dt" sz="half" idx="10"/>
          </p:nvPr>
        </p:nvSpPr>
        <p:spPr/>
        <p:txBody>
          <a:bodyPr/>
          <a:lstStyle/>
          <a:p>
            <a:fld id="{1ECA9182-6ABA-40F9-9C23-887F75AFE4EC}" type="datetimeFigureOut">
              <a:rPr lang="en-US" smtClean="0"/>
              <a:t>8/30/2021</a:t>
            </a:fld>
            <a:endParaRPr lang="en-US"/>
          </a:p>
        </p:txBody>
      </p:sp>
      <p:sp>
        <p:nvSpPr>
          <p:cNvPr id="5" name="Footer Placeholder 4">
            <a:extLst>
              <a:ext uri="{FF2B5EF4-FFF2-40B4-BE49-F238E27FC236}">
                <a16:creationId xmlns:a16="http://schemas.microsoft.com/office/drawing/2014/main" id="{A292ADB5-115C-4051-96C8-F02AF6E5C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645CB-AA29-476A-B122-27A79D6DCA8C}"/>
              </a:ext>
            </a:extLst>
          </p:cNvPr>
          <p:cNvSpPr>
            <a:spLocks noGrp="1"/>
          </p:cNvSpPr>
          <p:nvPr>
            <p:ph type="sldNum" sz="quarter" idx="12"/>
          </p:nvPr>
        </p:nvSpPr>
        <p:spPr/>
        <p:txBody>
          <a:bodyPr/>
          <a:lstStyle/>
          <a:p>
            <a:fld id="{A164B91D-314D-4AC0-B0BF-FB85C083E0D6}" type="slidenum">
              <a:rPr lang="en-US" smtClean="0"/>
              <a:t>‹#›</a:t>
            </a:fld>
            <a:endParaRPr lang="en-US"/>
          </a:p>
        </p:txBody>
      </p:sp>
    </p:spTree>
    <p:extLst>
      <p:ext uri="{BB962C8B-B14F-4D97-AF65-F5344CB8AC3E}">
        <p14:creationId xmlns:p14="http://schemas.microsoft.com/office/powerpoint/2010/main" val="5908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6168-BDEB-40C8-9761-7A4AB0FF8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5D3873-893F-44CD-8C24-E4BE3FD175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E6E365-6AB0-40C6-9663-95F87A957765}"/>
              </a:ext>
            </a:extLst>
          </p:cNvPr>
          <p:cNvSpPr>
            <a:spLocks noGrp="1"/>
          </p:cNvSpPr>
          <p:nvPr>
            <p:ph type="dt" sz="half" idx="10"/>
          </p:nvPr>
        </p:nvSpPr>
        <p:spPr/>
        <p:txBody>
          <a:bodyPr/>
          <a:lstStyle/>
          <a:p>
            <a:fld id="{1ECA9182-6ABA-40F9-9C23-887F75AFE4EC}" type="datetimeFigureOut">
              <a:rPr lang="en-US" smtClean="0"/>
              <a:t>8/30/2021</a:t>
            </a:fld>
            <a:endParaRPr lang="en-US"/>
          </a:p>
        </p:txBody>
      </p:sp>
      <p:sp>
        <p:nvSpPr>
          <p:cNvPr id="5" name="Footer Placeholder 4">
            <a:extLst>
              <a:ext uri="{FF2B5EF4-FFF2-40B4-BE49-F238E27FC236}">
                <a16:creationId xmlns:a16="http://schemas.microsoft.com/office/drawing/2014/main" id="{038B53DF-261E-46FA-BCD9-A891B3C3A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D4448-8273-4DF7-8F1B-E3930586036B}"/>
              </a:ext>
            </a:extLst>
          </p:cNvPr>
          <p:cNvSpPr>
            <a:spLocks noGrp="1"/>
          </p:cNvSpPr>
          <p:nvPr>
            <p:ph type="sldNum" sz="quarter" idx="12"/>
          </p:nvPr>
        </p:nvSpPr>
        <p:spPr/>
        <p:txBody>
          <a:bodyPr/>
          <a:lstStyle/>
          <a:p>
            <a:fld id="{A164B91D-314D-4AC0-B0BF-FB85C083E0D6}" type="slidenum">
              <a:rPr lang="en-US" smtClean="0"/>
              <a:t>‹#›</a:t>
            </a:fld>
            <a:endParaRPr lang="en-US"/>
          </a:p>
        </p:txBody>
      </p:sp>
    </p:spTree>
    <p:extLst>
      <p:ext uri="{BB962C8B-B14F-4D97-AF65-F5344CB8AC3E}">
        <p14:creationId xmlns:p14="http://schemas.microsoft.com/office/powerpoint/2010/main" val="63666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937D-728E-4895-9373-7CCC85F99A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677DEC-3A34-49EA-9836-D644C7B886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F96209-12A5-41B0-BB28-EB7FBD9094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77DF38-FDCB-42F0-A32B-CF7D5AF4E1F7}"/>
              </a:ext>
            </a:extLst>
          </p:cNvPr>
          <p:cNvSpPr>
            <a:spLocks noGrp="1"/>
          </p:cNvSpPr>
          <p:nvPr>
            <p:ph type="dt" sz="half" idx="10"/>
          </p:nvPr>
        </p:nvSpPr>
        <p:spPr/>
        <p:txBody>
          <a:bodyPr/>
          <a:lstStyle/>
          <a:p>
            <a:fld id="{1ECA9182-6ABA-40F9-9C23-887F75AFE4EC}" type="datetimeFigureOut">
              <a:rPr lang="en-US" smtClean="0"/>
              <a:t>8/30/2021</a:t>
            </a:fld>
            <a:endParaRPr lang="en-US"/>
          </a:p>
        </p:txBody>
      </p:sp>
      <p:sp>
        <p:nvSpPr>
          <p:cNvPr id="6" name="Footer Placeholder 5">
            <a:extLst>
              <a:ext uri="{FF2B5EF4-FFF2-40B4-BE49-F238E27FC236}">
                <a16:creationId xmlns:a16="http://schemas.microsoft.com/office/drawing/2014/main" id="{33D50AB1-4B92-449E-AB7E-9EEB5F64F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EE0EB4-D985-44AD-AC0C-071250DC9BC7}"/>
              </a:ext>
            </a:extLst>
          </p:cNvPr>
          <p:cNvSpPr>
            <a:spLocks noGrp="1"/>
          </p:cNvSpPr>
          <p:nvPr>
            <p:ph type="sldNum" sz="quarter" idx="12"/>
          </p:nvPr>
        </p:nvSpPr>
        <p:spPr/>
        <p:txBody>
          <a:bodyPr/>
          <a:lstStyle/>
          <a:p>
            <a:fld id="{A164B91D-314D-4AC0-B0BF-FB85C083E0D6}" type="slidenum">
              <a:rPr lang="en-US" smtClean="0"/>
              <a:t>‹#›</a:t>
            </a:fld>
            <a:endParaRPr lang="en-US"/>
          </a:p>
        </p:txBody>
      </p:sp>
    </p:spTree>
    <p:extLst>
      <p:ext uri="{BB962C8B-B14F-4D97-AF65-F5344CB8AC3E}">
        <p14:creationId xmlns:p14="http://schemas.microsoft.com/office/powerpoint/2010/main" val="1860612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E0E0-F0FF-42DF-B79E-86F5B31C53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DD586E-4F01-483B-8021-07160F32F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C38D61-F93C-471F-BB0C-8DBEAF35FA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9D5E2-ABD2-450E-855E-485DD0F901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9801C3-D79C-4650-B5A1-47DBB1C217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9498C-3218-4845-8323-2A67AAE0DACA}"/>
              </a:ext>
            </a:extLst>
          </p:cNvPr>
          <p:cNvSpPr>
            <a:spLocks noGrp="1"/>
          </p:cNvSpPr>
          <p:nvPr>
            <p:ph type="dt" sz="half" idx="10"/>
          </p:nvPr>
        </p:nvSpPr>
        <p:spPr/>
        <p:txBody>
          <a:bodyPr/>
          <a:lstStyle/>
          <a:p>
            <a:fld id="{1ECA9182-6ABA-40F9-9C23-887F75AFE4EC}" type="datetimeFigureOut">
              <a:rPr lang="en-US" smtClean="0"/>
              <a:t>8/30/2021</a:t>
            </a:fld>
            <a:endParaRPr lang="en-US"/>
          </a:p>
        </p:txBody>
      </p:sp>
      <p:sp>
        <p:nvSpPr>
          <p:cNvPr id="8" name="Footer Placeholder 7">
            <a:extLst>
              <a:ext uri="{FF2B5EF4-FFF2-40B4-BE49-F238E27FC236}">
                <a16:creationId xmlns:a16="http://schemas.microsoft.com/office/drawing/2014/main" id="{F1B76DB6-89F2-473A-B181-62849C55CF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B07D20-C967-4550-A17A-E73BF12E5851}"/>
              </a:ext>
            </a:extLst>
          </p:cNvPr>
          <p:cNvSpPr>
            <a:spLocks noGrp="1"/>
          </p:cNvSpPr>
          <p:nvPr>
            <p:ph type="sldNum" sz="quarter" idx="12"/>
          </p:nvPr>
        </p:nvSpPr>
        <p:spPr/>
        <p:txBody>
          <a:bodyPr/>
          <a:lstStyle/>
          <a:p>
            <a:fld id="{A164B91D-314D-4AC0-B0BF-FB85C083E0D6}" type="slidenum">
              <a:rPr lang="en-US" smtClean="0"/>
              <a:t>‹#›</a:t>
            </a:fld>
            <a:endParaRPr lang="en-US"/>
          </a:p>
        </p:txBody>
      </p:sp>
    </p:spTree>
    <p:extLst>
      <p:ext uri="{BB962C8B-B14F-4D97-AF65-F5344CB8AC3E}">
        <p14:creationId xmlns:p14="http://schemas.microsoft.com/office/powerpoint/2010/main" val="383013364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4D740-C8CB-4F93-A0E1-A89053755C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7BD3C7-FD5E-4297-A706-8B0514E6E869}"/>
              </a:ext>
            </a:extLst>
          </p:cNvPr>
          <p:cNvSpPr>
            <a:spLocks noGrp="1"/>
          </p:cNvSpPr>
          <p:nvPr>
            <p:ph type="dt" sz="half" idx="10"/>
          </p:nvPr>
        </p:nvSpPr>
        <p:spPr/>
        <p:txBody>
          <a:bodyPr/>
          <a:lstStyle/>
          <a:p>
            <a:fld id="{1ECA9182-6ABA-40F9-9C23-887F75AFE4EC}" type="datetimeFigureOut">
              <a:rPr lang="en-US" smtClean="0"/>
              <a:t>8/30/2021</a:t>
            </a:fld>
            <a:endParaRPr lang="en-US"/>
          </a:p>
        </p:txBody>
      </p:sp>
      <p:sp>
        <p:nvSpPr>
          <p:cNvPr id="4" name="Footer Placeholder 3">
            <a:extLst>
              <a:ext uri="{FF2B5EF4-FFF2-40B4-BE49-F238E27FC236}">
                <a16:creationId xmlns:a16="http://schemas.microsoft.com/office/drawing/2014/main" id="{3348D72B-B81D-49DF-BA63-B0341D4C8C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7DA079-A8C8-41E9-9CBB-44450BC91A00}"/>
              </a:ext>
            </a:extLst>
          </p:cNvPr>
          <p:cNvSpPr>
            <a:spLocks noGrp="1"/>
          </p:cNvSpPr>
          <p:nvPr>
            <p:ph type="sldNum" sz="quarter" idx="12"/>
          </p:nvPr>
        </p:nvSpPr>
        <p:spPr/>
        <p:txBody>
          <a:bodyPr/>
          <a:lstStyle/>
          <a:p>
            <a:fld id="{A164B91D-314D-4AC0-B0BF-FB85C083E0D6}" type="slidenum">
              <a:rPr lang="en-US" smtClean="0"/>
              <a:t>‹#›</a:t>
            </a:fld>
            <a:endParaRPr lang="en-US"/>
          </a:p>
        </p:txBody>
      </p:sp>
    </p:spTree>
    <p:extLst>
      <p:ext uri="{BB962C8B-B14F-4D97-AF65-F5344CB8AC3E}">
        <p14:creationId xmlns:p14="http://schemas.microsoft.com/office/powerpoint/2010/main" val="2693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1D9423-7249-43DC-B6AB-35A8E59D1065}"/>
              </a:ext>
            </a:extLst>
          </p:cNvPr>
          <p:cNvSpPr>
            <a:spLocks noGrp="1"/>
          </p:cNvSpPr>
          <p:nvPr>
            <p:ph type="dt" sz="half" idx="10"/>
          </p:nvPr>
        </p:nvSpPr>
        <p:spPr/>
        <p:txBody>
          <a:bodyPr/>
          <a:lstStyle/>
          <a:p>
            <a:fld id="{1ECA9182-6ABA-40F9-9C23-887F75AFE4EC}" type="datetimeFigureOut">
              <a:rPr lang="en-US" smtClean="0"/>
              <a:t>8/30/2021</a:t>
            </a:fld>
            <a:endParaRPr lang="en-US"/>
          </a:p>
        </p:txBody>
      </p:sp>
      <p:sp>
        <p:nvSpPr>
          <p:cNvPr id="3" name="Footer Placeholder 2">
            <a:extLst>
              <a:ext uri="{FF2B5EF4-FFF2-40B4-BE49-F238E27FC236}">
                <a16:creationId xmlns:a16="http://schemas.microsoft.com/office/drawing/2014/main" id="{AE60C428-A7A7-4ADA-8876-C030DA79C5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91F0F3-86EC-468A-92EB-DA8DA6232A71}"/>
              </a:ext>
            </a:extLst>
          </p:cNvPr>
          <p:cNvSpPr>
            <a:spLocks noGrp="1"/>
          </p:cNvSpPr>
          <p:nvPr>
            <p:ph type="sldNum" sz="quarter" idx="12"/>
          </p:nvPr>
        </p:nvSpPr>
        <p:spPr/>
        <p:txBody>
          <a:bodyPr/>
          <a:lstStyle/>
          <a:p>
            <a:fld id="{A164B91D-314D-4AC0-B0BF-FB85C083E0D6}" type="slidenum">
              <a:rPr lang="en-US" smtClean="0"/>
              <a:t>‹#›</a:t>
            </a:fld>
            <a:endParaRPr lang="en-US"/>
          </a:p>
        </p:txBody>
      </p:sp>
    </p:spTree>
    <p:extLst>
      <p:ext uri="{BB962C8B-B14F-4D97-AF65-F5344CB8AC3E}">
        <p14:creationId xmlns:p14="http://schemas.microsoft.com/office/powerpoint/2010/main" val="16712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F67E-1C2C-4DA0-BDFA-7ABBF784B6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F64F44-2F38-4451-9250-7CEEDC2E94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A8C6B7-E5E9-4EA3-BF37-6BDCF7419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67343C-A9B3-4902-B4F8-3A54535DD2E2}"/>
              </a:ext>
            </a:extLst>
          </p:cNvPr>
          <p:cNvSpPr>
            <a:spLocks noGrp="1"/>
          </p:cNvSpPr>
          <p:nvPr>
            <p:ph type="dt" sz="half" idx="10"/>
          </p:nvPr>
        </p:nvSpPr>
        <p:spPr/>
        <p:txBody>
          <a:bodyPr/>
          <a:lstStyle/>
          <a:p>
            <a:fld id="{1ECA9182-6ABA-40F9-9C23-887F75AFE4EC}" type="datetimeFigureOut">
              <a:rPr lang="en-US" smtClean="0"/>
              <a:t>8/30/2021</a:t>
            </a:fld>
            <a:endParaRPr lang="en-US"/>
          </a:p>
        </p:txBody>
      </p:sp>
      <p:sp>
        <p:nvSpPr>
          <p:cNvPr id="6" name="Footer Placeholder 5">
            <a:extLst>
              <a:ext uri="{FF2B5EF4-FFF2-40B4-BE49-F238E27FC236}">
                <a16:creationId xmlns:a16="http://schemas.microsoft.com/office/drawing/2014/main" id="{A2ECEBFA-C041-4A59-8428-43DBBE4507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B651C-CDD8-49B8-8808-66E80753C142}"/>
              </a:ext>
            </a:extLst>
          </p:cNvPr>
          <p:cNvSpPr>
            <a:spLocks noGrp="1"/>
          </p:cNvSpPr>
          <p:nvPr>
            <p:ph type="sldNum" sz="quarter" idx="12"/>
          </p:nvPr>
        </p:nvSpPr>
        <p:spPr/>
        <p:txBody>
          <a:bodyPr/>
          <a:lstStyle/>
          <a:p>
            <a:fld id="{A164B91D-314D-4AC0-B0BF-FB85C083E0D6}" type="slidenum">
              <a:rPr lang="en-US" smtClean="0"/>
              <a:t>‹#›</a:t>
            </a:fld>
            <a:endParaRPr lang="en-US"/>
          </a:p>
        </p:txBody>
      </p:sp>
    </p:spTree>
    <p:extLst>
      <p:ext uri="{BB962C8B-B14F-4D97-AF65-F5344CB8AC3E}">
        <p14:creationId xmlns:p14="http://schemas.microsoft.com/office/powerpoint/2010/main" val="75855082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74621-50FD-4C2C-82B3-1973E5FD45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A10BCF-3D44-477E-9629-6BB228AC96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09BD7D-EE32-45D5-9B79-ADCADF94E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AA73A-64FA-4310-B10B-AD70B4146197}"/>
              </a:ext>
            </a:extLst>
          </p:cNvPr>
          <p:cNvSpPr>
            <a:spLocks noGrp="1"/>
          </p:cNvSpPr>
          <p:nvPr>
            <p:ph type="dt" sz="half" idx="10"/>
          </p:nvPr>
        </p:nvSpPr>
        <p:spPr/>
        <p:txBody>
          <a:bodyPr/>
          <a:lstStyle/>
          <a:p>
            <a:fld id="{1ECA9182-6ABA-40F9-9C23-887F75AFE4EC}" type="datetimeFigureOut">
              <a:rPr lang="en-US" smtClean="0"/>
              <a:t>8/30/2021</a:t>
            </a:fld>
            <a:endParaRPr lang="en-US"/>
          </a:p>
        </p:txBody>
      </p:sp>
      <p:sp>
        <p:nvSpPr>
          <p:cNvPr id="6" name="Footer Placeholder 5">
            <a:extLst>
              <a:ext uri="{FF2B5EF4-FFF2-40B4-BE49-F238E27FC236}">
                <a16:creationId xmlns:a16="http://schemas.microsoft.com/office/drawing/2014/main" id="{7C2EFBF7-1862-4FE1-B433-C029ECC8B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D714BF-E3E2-4B65-A598-7FE1C49895D6}"/>
              </a:ext>
            </a:extLst>
          </p:cNvPr>
          <p:cNvSpPr>
            <a:spLocks noGrp="1"/>
          </p:cNvSpPr>
          <p:nvPr>
            <p:ph type="sldNum" sz="quarter" idx="12"/>
          </p:nvPr>
        </p:nvSpPr>
        <p:spPr/>
        <p:txBody>
          <a:bodyPr/>
          <a:lstStyle/>
          <a:p>
            <a:fld id="{A164B91D-314D-4AC0-B0BF-FB85C083E0D6}" type="slidenum">
              <a:rPr lang="en-US" smtClean="0"/>
              <a:t>‹#›</a:t>
            </a:fld>
            <a:endParaRPr lang="en-US"/>
          </a:p>
        </p:txBody>
      </p:sp>
    </p:spTree>
    <p:extLst>
      <p:ext uri="{BB962C8B-B14F-4D97-AF65-F5344CB8AC3E}">
        <p14:creationId xmlns:p14="http://schemas.microsoft.com/office/powerpoint/2010/main" val="2342457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DB2727-B4F3-4D23-B1F3-B280A492E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4AFF62-EAB9-4ACB-B264-890B3E4E88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5C213-4C69-420E-B54B-7587B72693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A9182-6ABA-40F9-9C23-887F75AFE4EC}" type="datetimeFigureOut">
              <a:rPr lang="en-US" smtClean="0"/>
              <a:t>8/30/2021</a:t>
            </a:fld>
            <a:endParaRPr lang="en-US"/>
          </a:p>
        </p:txBody>
      </p:sp>
      <p:sp>
        <p:nvSpPr>
          <p:cNvPr id="5" name="Footer Placeholder 4">
            <a:extLst>
              <a:ext uri="{FF2B5EF4-FFF2-40B4-BE49-F238E27FC236}">
                <a16:creationId xmlns:a16="http://schemas.microsoft.com/office/drawing/2014/main" id="{8DAA1075-8737-49C3-A806-E92A48EEDE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F9024D-F7D2-44A4-B4E0-F15DEAEB61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4B91D-314D-4AC0-B0BF-FB85C083E0D6}" type="slidenum">
              <a:rPr lang="en-US" smtClean="0"/>
              <a:t>‹#›</a:t>
            </a:fld>
            <a:endParaRPr lang="en-US"/>
          </a:p>
        </p:txBody>
      </p:sp>
    </p:spTree>
    <p:extLst>
      <p:ext uri="{BB962C8B-B14F-4D97-AF65-F5344CB8AC3E}">
        <p14:creationId xmlns:p14="http://schemas.microsoft.com/office/powerpoint/2010/main" val="6920602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mailto:ecarter@ccajax.or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4" descr="AP Human Geography - McQueen Geography">
            <a:extLst>
              <a:ext uri="{FF2B5EF4-FFF2-40B4-BE49-F238E27FC236}">
                <a16:creationId xmlns:a16="http://schemas.microsoft.com/office/drawing/2014/main" id="{454F8378-26B0-4811-91A3-451A5797E4DB}"/>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4876" r="48013"/>
          <a:stretch/>
        </p:blipFill>
        <p:spPr bwMode="auto">
          <a:xfrm>
            <a:off x="19" y="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309C34E-1FA6-4983-BAAC-3E2E0B7DFA02}"/>
              </a:ext>
            </a:extLst>
          </p:cNvPr>
          <p:cNvSpPr>
            <a:spLocks noGrp="1"/>
          </p:cNvSpPr>
          <p:nvPr>
            <p:ph type="title"/>
          </p:nvPr>
        </p:nvSpPr>
        <p:spPr/>
        <p:txBody>
          <a:bodyPr>
            <a:normAutofit/>
          </a:bodyPr>
          <a:lstStyle/>
          <a:p>
            <a:r>
              <a:rPr lang="en-US" dirty="0">
                <a:solidFill>
                  <a:srgbClr val="FFFFFF"/>
                </a:solidFill>
              </a:rPr>
              <a:t>AP Human Geography</a:t>
            </a:r>
          </a:p>
        </p:txBody>
      </p:sp>
    </p:spTree>
    <p:extLst>
      <p:ext uri="{BB962C8B-B14F-4D97-AF65-F5344CB8AC3E}">
        <p14:creationId xmlns:p14="http://schemas.microsoft.com/office/powerpoint/2010/main" val="343458140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2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5">
            <a:extLst>
              <a:ext uri="{FF2B5EF4-FFF2-40B4-BE49-F238E27FC236}">
                <a16:creationId xmlns:a16="http://schemas.microsoft.com/office/drawing/2014/main" id="{2B35F886-1102-4486-830A-34F41439CE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7" name="Oval 26">
              <a:extLst>
                <a:ext uri="{FF2B5EF4-FFF2-40B4-BE49-F238E27FC236}">
                  <a16:creationId xmlns:a16="http://schemas.microsoft.com/office/drawing/2014/main" id="{7DEFD1BC-7AD4-41EC-8E11-4E5E8AC54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27">
              <a:extLst>
                <a:ext uri="{FF2B5EF4-FFF2-40B4-BE49-F238E27FC236}">
                  <a16:creationId xmlns:a16="http://schemas.microsoft.com/office/drawing/2014/main" id="{8B0E5C8B-3874-4B3C-BAD4-9EFE85FEA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7DA6224-9378-452F-A53A-DD0BF1972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DE869DF-C006-49F7-B9FF-0317F64E9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FD200C16-6204-4580-AB37-7E94176D0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0DE7603-6DD0-4DB6-88FC-5402B9D4A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FA22EE65-896F-4431-BFAD-93FF008173B2}"/>
              </a:ext>
            </a:extLst>
          </p:cNvPr>
          <p:cNvPicPr>
            <a:picLocks noChangeAspect="1"/>
          </p:cNvPicPr>
          <p:nvPr/>
        </p:nvPicPr>
        <p:blipFill rotWithShape="1">
          <a:blip r:embed="rId2"/>
          <a:srcRect t="28134" r="-2" b="5143"/>
          <a:stretch/>
        </p:blipFill>
        <p:spPr>
          <a:xfrm>
            <a:off x="603504" y="417317"/>
            <a:ext cx="3549663" cy="3157838"/>
          </a:xfrm>
          <a:prstGeom prst="rect">
            <a:avLst/>
          </a:prstGeom>
        </p:spPr>
      </p:pic>
      <p:grpSp>
        <p:nvGrpSpPr>
          <p:cNvPr id="34" name="Group 33">
            <a:extLst>
              <a:ext uri="{FF2B5EF4-FFF2-40B4-BE49-F238E27FC236}">
                <a16:creationId xmlns:a16="http://schemas.microsoft.com/office/drawing/2014/main" id="{975C268C-D419-4123-9FAD-0E2B7F9EE7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584794"/>
            <a:ext cx="304800" cy="429768"/>
            <a:chOff x="215328" y="-46937"/>
            <a:chExt cx="304800" cy="2773841"/>
          </a:xfrm>
        </p:grpSpPr>
        <p:cxnSp>
          <p:nvCxnSpPr>
            <p:cNvPr id="55" name="Straight Connector 34">
              <a:extLst>
                <a:ext uri="{FF2B5EF4-FFF2-40B4-BE49-F238E27FC236}">
                  <a16:creationId xmlns:a16="http://schemas.microsoft.com/office/drawing/2014/main" id="{3A7E309C-A3BD-432E-8CB5-F0B6425281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F1F621C-4533-4835-ADE2-372F2763A0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EFC8245-5168-4DAF-930D-09A7BDDA6C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192ED34-5046-4043-AEF8-2DF7C4806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5314F27A-41D3-4698-9212-20622E22C7ED}"/>
              </a:ext>
            </a:extLst>
          </p:cNvPr>
          <p:cNvPicPr>
            <a:picLocks noChangeAspect="1"/>
          </p:cNvPicPr>
          <p:nvPr/>
        </p:nvPicPr>
        <p:blipFill rotWithShape="1">
          <a:blip r:embed="rId3"/>
          <a:srcRect l="7817" r="8012" b="1"/>
          <a:stretch/>
        </p:blipFill>
        <p:spPr>
          <a:xfrm>
            <a:off x="4280448" y="406043"/>
            <a:ext cx="3549663" cy="3162873"/>
          </a:xfrm>
          <a:prstGeom prst="rect">
            <a:avLst/>
          </a:prstGeom>
        </p:spPr>
      </p:pic>
      <p:sp>
        <p:nvSpPr>
          <p:cNvPr id="40" name="Rectangle 39">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3" name="Straight Connector 42">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F6E7E022-9019-4CCA-A57D-7936A763EB93}"/>
              </a:ext>
            </a:extLst>
          </p:cNvPr>
          <p:cNvPicPr>
            <a:picLocks noChangeAspect="1"/>
          </p:cNvPicPr>
          <p:nvPr/>
        </p:nvPicPr>
        <p:blipFill rotWithShape="1">
          <a:blip r:embed="rId4"/>
          <a:srcRect t="22317" r="-2" b="10854"/>
          <a:stretch/>
        </p:blipFill>
        <p:spPr>
          <a:xfrm>
            <a:off x="7949294" y="406043"/>
            <a:ext cx="3549663" cy="3162873"/>
          </a:xfrm>
          <a:prstGeom prst="rect">
            <a:avLst/>
          </a:prstGeom>
        </p:spPr>
      </p:pic>
      <p:sp>
        <p:nvSpPr>
          <p:cNvPr id="48" name="Rectangle 4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1" name="Straight Connector 5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90E5B45-F6CB-4ADE-8E10-3FA296A76099}"/>
              </a:ext>
            </a:extLst>
          </p:cNvPr>
          <p:cNvSpPr>
            <a:spLocks noGrp="1"/>
          </p:cNvSpPr>
          <p:nvPr>
            <p:ph type="title"/>
          </p:nvPr>
        </p:nvSpPr>
        <p:spPr>
          <a:xfrm>
            <a:off x="630936" y="4018137"/>
            <a:ext cx="4550664" cy="2129586"/>
          </a:xfrm>
          <a:noFill/>
        </p:spPr>
        <p:txBody>
          <a:bodyPr anchor="t">
            <a:normAutofit/>
          </a:bodyPr>
          <a:lstStyle/>
          <a:p>
            <a:r>
              <a:rPr lang="en-US" sz="4800">
                <a:solidFill>
                  <a:schemeClr val="bg1"/>
                </a:solidFill>
              </a:rPr>
              <a:t>The Teacher:</a:t>
            </a:r>
            <a:br>
              <a:rPr lang="en-US" sz="4800">
                <a:solidFill>
                  <a:schemeClr val="bg1"/>
                </a:solidFill>
              </a:rPr>
            </a:br>
            <a:r>
              <a:rPr lang="en-US" sz="4800">
                <a:solidFill>
                  <a:schemeClr val="bg1"/>
                </a:solidFill>
              </a:rPr>
              <a:t>Coach Carter or </a:t>
            </a:r>
            <a:br>
              <a:rPr lang="en-US" sz="4800">
                <a:solidFill>
                  <a:schemeClr val="bg1"/>
                </a:solidFill>
              </a:rPr>
            </a:br>
            <a:r>
              <a:rPr lang="en-US" sz="4800">
                <a:solidFill>
                  <a:schemeClr val="bg1"/>
                </a:solidFill>
              </a:rPr>
              <a:t>Mr. Carter</a:t>
            </a:r>
          </a:p>
        </p:txBody>
      </p:sp>
      <p:sp>
        <p:nvSpPr>
          <p:cNvPr id="3" name="Content Placeholder 2">
            <a:extLst>
              <a:ext uri="{FF2B5EF4-FFF2-40B4-BE49-F238E27FC236}">
                <a16:creationId xmlns:a16="http://schemas.microsoft.com/office/drawing/2014/main" id="{BA539B91-4C3D-450A-94BF-D87D7EA56920}"/>
              </a:ext>
            </a:extLst>
          </p:cNvPr>
          <p:cNvSpPr>
            <a:spLocks noGrp="1"/>
          </p:cNvSpPr>
          <p:nvPr>
            <p:ph idx="1"/>
          </p:nvPr>
        </p:nvSpPr>
        <p:spPr>
          <a:xfrm>
            <a:off x="4719907" y="4018143"/>
            <a:ext cx="7293891" cy="2747335"/>
          </a:xfrm>
          <a:noFill/>
        </p:spPr>
        <p:txBody>
          <a:bodyPr anchor="t">
            <a:noAutofit/>
          </a:bodyPr>
          <a:lstStyle/>
          <a:p>
            <a:r>
              <a:rPr lang="en-US" sz="2000" dirty="0">
                <a:solidFill>
                  <a:schemeClr val="bg1"/>
                </a:solidFill>
              </a:rPr>
              <a:t>Christian for 33 years, Husband to Christina for 25 years, Dad to Caitlyn (21) &amp; Matthew (17)</a:t>
            </a:r>
          </a:p>
          <a:p>
            <a:r>
              <a:rPr lang="en-US" sz="2000" dirty="0">
                <a:solidFill>
                  <a:schemeClr val="bg1"/>
                </a:solidFill>
              </a:rPr>
              <a:t>Educator since 1999 at the middle, high school, &amp; college levels. </a:t>
            </a:r>
          </a:p>
          <a:p>
            <a:r>
              <a:rPr lang="en-US" sz="2000" dirty="0">
                <a:solidFill>
                  <a:schemeClr val="bg1"/>
                </a:solidFill>
              </a:rPr>
              <a:t>Bachelor of Science in History (Eastern New Mexico University)</a:t>
            </a:r>
          </a:p>
          <a:p>
            <a:r>
              <a:rPr lang="en-US" sz="2000" dirty="0">
                <a:solidFill>
                  <a:schemeClr val="bg1"/>
                </a:solidFill>
              </a:rPr>
              <a:t>Master of Science in Recreation &amp; Sport Science (Ohio University)</a:t>
            </a:r>
          </a:p>
          <a:p>
            <a:r>
              <a:rPr lang="en-US" sz="2000" dirty="0">
                <a:solidFill>
                  <a:schemeClr val="bg1"/>
                </a:solidFill>
              </a:rPr>
              <a:t>Football coach (15 years) at the middle and high school levels</a:t>
            </a:r>
          </a:p>
        </p:txBody>
      </p:sp>
    </p:spTree>
    <p:extLst>
      <p:ext uri="{BB962C8B-B14F-4D97-AF65-F5344CB8AC3E}">
        <p14:creationId xmlns:p14="http://schemas.microsoft.com/office/powerpoint/2010/main" val="82883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FF2F-78B5-4F7D-ADBE-C3CBBF177A64}"/>
              </a:ext>
            </a:extLst>
          </p:cNvPr>
          <p:cNvSpPr>
            <a:spLocks noGrp="1"/>
          </p:cNvSpPr>
          <p:nvPr>
            <p:ph type="title"/>
          </p:nvPr>
        </p:nvSpPr>
        <p:spPr>
          <a:xfrm>
            <a:off x="6634134" y="1396289"/>
            <a:ext cx="5006336" cy="1325563"/>
          </a:xfrm>
        </p:spPr>
        <p:txBody>
          <a:bodyPr>
            <a:normAutofit/>
          </a:bodyPr>
          <a:lstStyle/>
          <a:p>
            <a:r>
              <a:rPr lang="en-US"/>
              <a:t>Contact Info</a:t>
            </a:r>
          </a:p>
        </p:txBody>
      </p:sp>
      <p:sp>
        <p:nvSpPr>
          <p:cNvPr id="3080" name="Freeform: Shape 7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8CDA533-8204-4233-AEF0-5E333F0FA749}"/>
              </a:ext>
            </a:extLst>
          </p:cNvPr>
          <p:cNvPicPr>
            <a:picLocks noChangeAspect="1"/>
          </p:cNvPicPr>
          <p:nvPr/>
        </p:nvPicPr>
        <p:blipFill rotWithShape="1">
          <a:blip r:embed="rId2"/>
          <a:srcRect r="130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a:extLst>
              <a:ext uri="{FF2B5EF4-FFF2-40B4-BE49-F238E27FC236}">
                <a16:creationId xmlns:a16="http://schemas.microsoft.com/office/drawing/2014/main" id="{1A09C36F-5F0C-4F33-8C0A-3C668237991D}"/>
              </a:ext>
            </a:extLst>
          </p:cNvPr>
          <p:cNvSpPr>
            <a:spLocks noGrp="1"/>
          </p:cNvSpPr>
          <p:nvPr>
            <p:ph idx="1"/>
          </p:nvPr>
        </p:nvSpPr>
        <p:spPr>
          <a:xfrm>
            <a:off x="6638578" y="2871982"/>
            <a:ext cx="5004073" cy="3181684"/>
          </a:xfrm>
        </p:spPr>
        <p:txBody>
          <a:bodyPr anchor="t">
            <a:normAutofit/>
          </a:bodyPr>
          <a:lstStyle/>
          <a:p>
            <a:r>
              <a:rPr lang="en-US" sz="1800"/>
              <a:t>Mr. Carter can be reached at the following email address:</a:t>
            </a:r>
          </a:p>
          <a:p>
            <a:r>
              <a:rPr lang="en-US" sz="1800">
                <a:hlinkClick r:id="rId3"/>
              </a:rPr>
              <a:t>ecarter@ccajax.org</a:t>
            </a:r>
            <a:endParaRPr lang="en-US" sz="1800"/>
          </a:p>
          <a:p>
            <a:pPr marL="0" indent="0">
              <a:buNone/>
            </a:pPr>
            <a:endParaRPr lang="en-US" sz="1800"/>
          </a:p>
        </p:txBody>
      </p:sp>
    </p:spTree>
    <p:extLst>
      <p:ext uri="{BB962C8B-B14F-4D97-AF65-F5344CB8AC3E}">
        <p14:creationId xmlns:p14="http://schemas.microsoft.com/office/powerpoint/2010/main" val="162516107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D382B-AB75-41B0-AAF1-225BAED3FC3A}"/>
              </a:ext>
            </a:extLst>
          </p:cNvPr>
          <p:cNvSpPr>
            <a:spLocks noGrp="1"/>
          </p:cNvSpPr>
          <p:nvPr>
            <p:ph type="title"/>
          </p:nvPr>
        </p:nvSpPr>
        <p:spPr>
          <a:xfrm>
            <a:off x="881270" y="203982"/>
            <a:ext cx="5314536" cy="1325563"/>
          </a:xfrm>
        </p:spPr>
        <p:txBody>
          <a:bodyPr>
            <a:normAutofit/>
          </a:bodyPr>
          <a:lstStyle/>
          <a:p>
            <a:pPr algn="ctr"/>
            <a:r>
              <a:rPr lang="en-US" dirty="0"/>
              <a:t>The Course</a:t>
            </a:r>
          </a:p>
        </p:txBody>
      </p:sp>
      <p:sp>
        <p:nvSpPr>
          <p:cNvPr id="3" name="Content Placeholder 2">
            <a:extLst>
              <a:ext uri="{FF2B5EF4-FFF2-40B4-BE49-F238E27FC236}">
                <a16:creationId xmlns:a16="http://schemas.microsoft.com/office/drawing/2014/main" id="{AABB3084-E642-48D9-9AC2-554C047017AA}"/>
              </a:ext>
            </a:extLst>
          </p:cNvPr>
          <p:cNvSpPr>
            <a:spLocks noGrp="1"/>
          </p:cNvSpPr>
          <p:nvPr>
            <p:ph idx="1"/>
          </p:nvPr>
        </p:nvSpPr>
        <p:spPr>
          <a:xfrm>
            <a:off x="182880" y="1683026"/>
            <a:ext cx="6188340" cy="4970992"/>
          </a:xfrm>
        </p:spPr>
        <p:txBody>
          <a:bodyPr anchor="t">
            <a:no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From the AP </a:t>
            </a:r>
            <a:r>
              <a:rPr lang="en-US" sz="2400" dirty="0">
                <a:latin typeface="Calibri" panose="020F0502020204030204" pitchFamily="34" charset="0"/>
                <a:ea typeface="Calibri" panose="020F0502020204030204" pitchFamily="34" charset="0"/>
                <a:cs typeface="Times New Roman" panose="02020603050405020304" pitchFamily="18" charset="0"/>
              </a:rPr>
              <a:t>College board description:</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This course introduces students to the systematic study of patterns and processes that have shaped human understanding, use, and alteration of Earth’s surface. Student’s employ spatial concepts and landscape analysis to examine socioeconomic organization and its environmental consequences. They also learn about the methods and tools geographers use in their research and applications.</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The AP Human Geography course is equivalent to an introductory college-level course in human geography</a:t>
            </a:r>
          </a:p>
        </p:txBody>
      </p:sp>
      <p:sp>
        <p:nvSpPr>
          <p:cNvPr id="135" name="Freeform: Shape 13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uman Geography for the AP® Course: Hildebrant, Barbara, Lu, Max, Keller,  Kenneth, Neumann, Roderick P.: 9781319192242: Amazon.com: Books">
            <a:extLst>
              <a:ext uri="{FF2B5EF4-FFF2-40B4-BE49-F238E27FC236}">
                <a16:creationId xmlns:a16="http://schemas.microsoft.com/office/drawing/2014/main" id="{048E6A6C-C9CF-4FA5-A7BB-6720412D09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42" r="1" b="1"/>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28805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DA572-7D02-4C30-8899-9F50620CD02C}"/>
              </a:ext>
            </a:extLst>
          </p:cNvPr>
          <p:cNvSpPr>
            <a:spLocks noGrp="1"/>
          </p:cNvSpPr>
          <p:nvPr>
            <p:ph type="title"/>
          </p:nvPr>
        </p:nvSpPr>
        <p:spPr>
          <a:xfrm>
            <a:off x="6940295" y="309490"/>
            <a:ext cx="4668257" cy="928468"/>
          </a:xfrm>
        </p:spPr>
        <p:txBody>
          <a:bodyPr>
            <a:normAutofit/>
          </a:bodyPr>
          <a:lstStyle/>
          <a:p>
            <a:r>
              <a:rPr lang="en-US" dirty="0"/>
              <a:t>Materials</a:t>
            </a:r>
          </a:p>
        </p:txBody>
      </p:sp>
      <p:sp>
        <p:nvSpPr>
          <p:cNvPr id="75" name="Freeform: Shape 74">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4" name="Picture 6" descr="Senior High School Supply List - Potlatch School District #285">
            <a:extLst>
              <a:ext uri="{FF2B5EF4-FFF2-40B4-BE49-F238E27FC236}">
                <a16:creationId xmlns:a16="http://schemas.microsoft.com/office/drawing/2014/main" id="{0057DB93-BC1D-442C-A03F-7C590A98ED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86" r="14360" b="-1"/>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Laptop vs tablet: which is best for a small business? | TechRadar">
            <a:extLst>
              <a:ext uri="{FF2B5EF4-FFF2-40B4-BE49-F238E27FC236}">
                <a16:creationId xmlns:a16="http://schemas.microsoft.com/office/drawing/2014/main" id="{831DBB0B-FC10-491F-8DAF-82C14801B0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57" r="20467" b="2"/>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Notebook and Pen Picture | Free Photograph | Photos Public Domain">
            <a:extLst>
              <a:ext uri="{FF2B5EF4-FFF2-40B4-BE49-F238E27FC236}">
                <a16:creationId xmlns:a16="http://schemas.microsoft.com/office/drawing/2014/main" id="{5E947AA2-F32B-4B7F-8A15-AA5FC5730F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7" r="24354" b="1"/>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172D2FA-11A7-415C-964C-C408B660A73F}"/>
              </a:ext>
            </a:extLst>
          </p:cNvPr>
          <p:cNvSpPr>
            <a:spLocks noGrp="1"/>
          </p:cNvSpPr>
          <p:nvPr>
            <p:ph idx="1"/>
          </p:nvPr>
        </p:nvSpPr>
        <p:spPr>
          <a:xfrm>
            <a:off x="6940296" y="1645920"/>
            <a:ext cx="5101650" cy="5022166"/>
          </a:xfrm>
        </p:spPr>
        <p:txBody>
          <a:bodyPr anchor="t">
            <a:normAutofit fontScale="92500" lnSpcReduction="10000"/>
          </a:bodyPr>
          <a:lstStyle/>
          <a:p>
            <a:pPr marL="0" marR="0" indent="0">
              <a:spcBef>
                <a:spcPts val="0"/>
              </a:spcBef>
              <a:spcAft>
                <a:spcPts val="600"/>
              </a:spcAft>
              <a:buNone/>
            </a:pPr>
            <a:r>
              <a:rPr lang="en-US" dirty="0">
                <a:cs typeface="Times New Roman" panose="02020603050405020304" pitchFamily="18" charset="0"/>
              </a:rPr>
              <a:t>TEXTBOOK:</a:t>
            </a:r>
          </a:p>
          <a:p>
            <a:pPr marL="0" indent="0">
              <a:spcBef>
                <a:spcPts val="0"/>
              </a:spcBef>
              <a:buNone/>
            </a:pPr>
            <a:r>
              <a:rPr lang="en-US" dirty="0">
                <a:cs typeface="Times New Roman" panose="02020603050405020304" pitchFamily="18" charset="0"/>
              </a:rPr>
              <a:t>Human Geography for the AP Course; Hildebrandt, et. al New York, N.Y.: Bedford, Freeman &amp; Worth</a:t>
            </a:r>
          </a:p>
          <a:p>
            <a:pPr marL="0" marR="0" indent="0">
              <a:spcBef>
                <a:spcPts val="0"/>
              </a:spcBef>
              <a:spcAft>
                <a:spcPts val="600"/>
              </a:spcAft>
              <a:buNone/>
            </a:pPr>
            <a:endParaRPr lang="en-US" dirty="0">
              <a:cs typeface="Times New Roman" panose="02020603050405020304" pitchFamily="18" charset="0"/>
            </a:endParaRPr>
          </a:p>
          <a:p>
            <a:pPr marL="0" marR="0" indent="0">
              <a:spcBef>
                <a:spcPts val="0"/>
              </a:spcBef>
              <a:spcAft>
                <a:spcPts val="600"/>
              </a:spcAft>
              <a:buNone/>
            </a:pPr>
            <a:r>
              <a:rPr lang="en-US" dirty="0">
                <a:cs typeface="Times New Roman" panose="02020603050405020304" pitchFamily="18" charset="0"/>
              </a:rPr>
              <a:t>OTHER:</a:t>
            </a:r>
          </a:p>
          <a:p>
            <a:pPr marL="400050" lvl="1">
              <a:spcBef>
                <a:spcPts val="0"/>
              </a:spcBef>
              <a:spcAft>
                <a:spcPts val="600"/>
              </a:spcAft>
            </a:pPr>
            <a:r>
              <a:rPr lang="en-US" sz="2800" dirty="0">
                <a:cs typeface="Times New Roman" panose="02020603050405020304" pitchFamily="18" charset="0"/>
              </a:rPr>
              <a:t>Laptop or tablet for in class assignments, research, &amp; projects</a:t>
            </a:r>
          </a:p>
          <a:p>
            <a:pPr marL="400050" lvl="1">
              <a:spcBef>
                <a:spcPts val="0"/>
              </a:spcBef>
              <a:spcAft>
                <a:spcPts val="600"/>
              </a:spcAft>
            </a:pPr>
            <a:r>
              <a:rPr lang="en-US" sz="2800" dirty="0">
                <a:cs typeface="Times New Roman" panose="02020603050405020304" pitchFamily="18" charset="0"/>
              </a:rPr>
              <a:t>Spiral notebook for completing bell work assignments, exit tickets, and taking notes in class</a:t>
            </a:r>
          </a:p>
          <a:p>
            <a:pPr marL="400050" lvl="1">
              <a:spcBef>
                <a:spcPts val="0"/>
              </a:spcBef>
              <a:spcAft>
                <a:spcPts val="600"/>
              </a:spcAft>
            </a:pPr>
            <a:r>
              <a:rPr lang="en-US" sz="2800" dirty="0">
                <a:cs typeface="Times New Roman" panose="02020603050405020304" pitchFamily="18" charset="0"/>
              </a:rPr>
              <a:t>Mechanical pencil, or ink pen</a:t>
            </a:r>
          </a:p>
          <a:p>
            <a:pPr marL="400050" lvl="1">
              <a:spcBef>
                <a:spcPts val="0"/>
              </a:spcBef>
              <a:spcAft>
                <a:spcPts val="600"/>
              </a:spcAft>
            </a:pPr>
            <a:endParaRPr lang="en-US" sz="2800" dirty="0">
              <a:cs typeface="Times New Roman" panose="02020603050405020304" pitchFamily="18" charset="0"/>
            </a:endParaRPr>
          </a:p>
          <a:p>
            <a:pPr marL="0" indent="0">
              <a:spcBef>
                <a:spcPts val="0"/>
              </a:spcBef>
              <a:spcAft>
                <a:spcPts val="600"/>
              </a:spcAft>
              <a:buNone/>
            </a:pPr>
            <a:endParaRPr lang="en-US" sz="2200" dirty="0">
              <a:latin typeface="Century Gothic" panose="020B0502020202020204" pitchFamily="34" charset="0"/>
              <a:cs typeface="Times New Roman" panose="02020603050405020304" pitchFamily="18" charset="0"/>
            </a:endParaRPr>
          </a:p>
          <a:p>
            <a:pPr marL="0" marR="0">
              <a:spcBef>
                <a:spcPts val="0"/>
              </a:spcBef>
              <a:spcAft>
                <a:spcPts val="600"/>
              </a:spcAft>
            </a:pPr>
            <a:endParaRPr lang="en-US" sz="13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08177543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FEDB62-0477-4F8F-ADAC-1F446BE9BBBC}"/>
              </a:ext>
            </a:extLst>
          </p:cNvPr>
          <p:cNvSpPr>
            <a:spLocks noGrp="1"/>
          </p:cNvSpPr>
          <p:nvPr>
            <p:ph type="title"/>
          </p:nvPr>
        </p:nvSpPr>
        <p:spPr>
          <a:xfrm>
            <a:off x="1197864" y="281355"/>
            <a:ext cx="4898135" cy="1069143"/>
          </a:xfrm>
        </p:spPr>
        <p:txBody>
          <a:bodyPr>
            <a:normAutofit fontScale="90000"/>
          </a:bodyPr>
          <a:lstStyle/>
          <a:p>
            <a:r>
              <a:rPr lang="en-US" sz="4000" dirty="0"/>
              <a:t>Assignments &amp; Grading</a:t>
            </a:r>
          </a:p>
        </p:txBody>
      </p:sp>
      <p:sp>
        <p:nvSpPr>
          <p:cNvPr id="5125" name="Rectangle 72">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B37580-B44F-4280-89B7-9CDD04099140}"/>
              </a:ext>
            </a:extLst>
          </p:cNvPr>
          <p:cNvSpPr>
            <a:spLocks noGrp="1"/>
          </p:cNvSpPr>
          <p:nvPr>
            <p:ph idx="1"/>
          </p:nvPr>
        </p:nvSpPr>
        <p:spPr>
          <a:xfrm>
            <a:off x="741533" y="1631853"/>
            <a:ext cx="5810491" cy="5106571"/>
          </a:xfrm>
        </p:spPr>
        <p:txBody>
          <a:bodyPr>
            <a:normAutofit/>
          </a:bodyPr>
          <a:lstStyle/>
          <a:p>
            <a:r>
              <a:rPr lang="en-US" sz="2200" dirty="0"/>
              <a:t>Assignments will include:</a:t>
            </a:r>
          </a:p>
          <a:p>
            <a:pPr lvl="1"/>
            <a:r>
              <a:rPr lang="en-US" sz="2200" dirty="0"/>
              <a:t>Bell work</a:t>
            </a:r>
          </a:p>
          <a:p>
            <a:pPr lvl="1"/>
            <a:r>
              <a:rPr lang="en-US" sz="2200" dirty="0"/>
              <a:t>Reading quizzes</a:t>
            </a:r>
          </a:p>
          <a:p>
            <a:pPr lvl="1"/>
            <a:r>
              <a:rPr lang="en-US" sz="2200" dirty="0"/>
              <a:t>Reading questions</a:t>
            </a:r>
          </a:p>
          <a:p>
            <a:pPr lvl="1"/>
            <a:r>
              <a:rPr lang="en-US" sz="2200" dirty="0"/>
              <a:t>Chapter &amp; unit tests</a:t>
            </a:r>
          </a:p>
          <a:p>
            <a:pPr lvl="1"/>
            <a:r>
              <a:rPr lang="en-US" sz="2200" dirty="0"/>
              <a:t>Projects</a:t>
            </a:r>
          </a:p>
          <a:p>
            <a:pPr lvl="1"/>
            <a:r>
              <a:rPr lang="en-US" sz="2200" dirty="0"/>
              <a:t>Presentations</a:t>
            </a:r>
          </a:p>
          <a:p>
            <a:pPr lvl="1"/>
            <a:r>
              <a:rPr lang="en-US" sz="2200" dirty="0"/>
              <a:t>Exit tickets</a:t>
            </a:r>
          </a:p>
          <a:p>
            <a:pPr lvl="1"/>
            <a:r>
              <a:rPr lang="en-US" sz="2200" dirty="0"/>
              <a:t>Notes &amp; notebook checks</a:t>
            </a:r>
          </a:p>
          <a:p>
            <a:r>
              <a:rPr lang="en-US" sz="2200" dirty="0"/>
              <a:t>Assignments will be pulled from a variety of sources and not necessarily exclusively from the textbook</a:t>
            </a:r>
          </a:p>
          <a:p>
            <a:r>
              <a:rPr lang="en-US" sz="2200" dirty="0"/>
              <a:t>Homework assignments will be posted in the homework notes section of FACTS. </a:t>
            </a:r>
          </a:p>
        </p:txBody>
      </p:sp>
      <p:pic>
        <p:nvPicPr>
          <p:cNvPr id="5122" name="Picture 2" descr="Organizing Homework With A Free Printable Assignment Tracker - Small Stuff  Counts">
            <a:extLst>
              <a:ext uri="{FF2B5EF4-FFF2-40B4-BE49-F238E27FC236}">
                <a16:creationId xmlns:a16="http://schemas.microsoft.com/office/drawing/2014/main" id="{BD7260DE-9E29-409F-BF64-06FDB2067B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01"/>
          <a:stretch/>
        </p:blipFill>
        <p:spPr bwMode="auto">
          <a:xfrm>
            <a:off x="6552330" y="891540"/>
            <a:ext cx="5639670" cy="5071110"/>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59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3580E14-8B9D-4A58-9298-390259C48470}"/>
              </a:ext>
            </a:extLst>
          </p:cNvPr>
          <p:cNvSpPr>
            <a:spLocks noGrp="1"/>
          </p:cNvSpPr>
          <p:nvPr>
            <p:ph type="title"/>
          </p:nvPr>
        </p:nvSpPr>
        <p:spPr>
          <a:xfrm>
            <a:off x="841248" y="704850"/>
            <a:ext cx="3785616" cy="2978150"/>
          </a:xfrm>
        </p:spPr>
        <p:txBody>
          <a:bodyPr anchor="b">
            <a:normAutofit/>
          </a:bodyPr>
          <a:lstStyle/>
          <a:p>
            <a:r>
              <a:rPr lang="en-US"/>
              <a:t>Assignments &amp; Grading Cont.</a:t>
            </a:r>
          </a:p>
        </p:txBody>
      </p:sp>
      <p:sp>
        <p:nvSpPr>
          <p:cNvPr id="3" name="Content Placeholder 2">
            <a:extLst>
              <a:ext uri="{FF2B5EF4-FFF2-40B4-BE49-F238E27FC236}">
                <a16:creationId xmlns:a16="http://schemas.microsoft.com/office/drawing/2014/main" id="{A3E621F9-ED73-4E5D-8E61-8EC90040AD03}"/>
              </a:ext>
            </a:extLst>
          </p:cNvPr>
          <p:cNvSpPr>
            <a:spLocks noGrp="1"/>
          </p:cNvSpPr>
          <p:nvPr>
            <p:ph idx="1"/>
          </p:nvPr>
        </p:nvSpPr>
        <p:spPr>
          <a:xfrm>
            <a:off x="6038850" y="704850"/>
            <a:ext cx="5314950" cy="5251450"/>
          </a:xfrm>
        </p:spPr>
        <p:txBody>
          <a:bodyPr anchor="ctr">
            <a:normAutofit/>
          </a:bodyPr>
          <a:lstStyle/>
          <a:p>
            <a:r>
              <a:rPr lang="en-US" sz="2200" dirty="0">
                <a:solidFill>
                  <a:schemeClr val="bg1"/>
                </a:solidFill>
              </a:rPr>
              <a:t>Assignments will be graded based on the standard grading scale of 90 to 100 is an A, 80 to 89 is a B, etc. </a:t>
            </a:r>
          </a:p>
          <a:p>
            <a:r>
              <a:rPr lang="en-US" sz="2200" dirty="0">
                <a:solidFill>
                  <a:schemeClr val="bg1"/>
                </a:solidFill>
              </a:rPr>
              <a:t>Grading typically takes place over the weekend and grades are updated by the end of the day each Monday</a:t>
            </a:r>
          </a:p>
          <a:p>
            <a:r>
              <a:rPr lang="en-US" sz="2200" dirty="0">
                <a:solidFill>
                  <a:schemeClr val="bg1"/>
                </a:solidFill>
              </a:rPr>
              <a:t>Assignments should be turned in on time. The class will adhere to the CCA late work  and make up work policies (see handbook)</a:t>
            </a:r>
          </a:p>
          <a:p>
            <a:r>
              <a:rPr lang="en-US" sz="2200" dirty="0">
                <a:solidFill>
                  <a:schemeClr val="bg1"/>
                </a:solidFill>
              </a:rPr>
              <a:t>No extra credit assignments will be given. </a:t>
            </a:r>
          </a:p>
        </p:txBody>
      </p:sp>
    </p:spTree>
    <p:extLst>
      <p:ext uri="{BB962C8B-B14F-4D97-AF65-F5344CB8AC3E}">
        <p14:creationId xmlns:p14="http://schemas.microsoft.com/office/powerpoint/2010/main" val="278688046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9D8C1C-4AD7-452D-947D-3C2ABD2BE82D}"/>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What you can expect from Mr. Carter</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A14F63-9D34-481E-B133-40B8D1E515F5}"/>
              </a:ext>
            </a:extLst>
          </p:cNvPr>
          <p:cNvSpPr>
            <a:spLocks noGrp="1"/>
          </p:cNvSpPr>
          <p:nvPr>
            <p:ph idx="1"/>
          </p:nvPr>
        </p:nvSpPr>
        <p:spPr>
          <a:xfrm>
            <a:off x="1155548" y="2217343"/>
            <a:ext cx="9880893" cy="3959619"/>
          </a:xfrm>
        </p:spPr>
        <p:txBody>
          <a:bodyPr>
            <a:normAutofit/>
          </a:bodyPr>
          <a:lstStyle/>
          <a:p>
            <a:r>
              <a:rPr lang="en-US" sz="2400" dirty="0"/>
              <a:t>Students and parents can expect me to:</a:t>
            </a:r>
          </a:p>
          <a:p>
            <a:pPr lvl="1"/>
            <a:r>
              <a:rPr lang="en-US" dirty="0"/>
              <a:t>Be approachable</a:t>
            </a:r>
          </a:p>
          <a:p>
            <a:pPr lvl="1"/>
            <a:r>
              <a:rPr lang="en-US" dirty="0"/>
              <a:t>Be fair	</a:t>
            </a:r>
          </a:p>
          <a:p>
            <a:pPr lvl="1"/>
            <a:r>
              <a:rPr lang="en-US" dirty="0"/>
              <a:t>Respect their time						</a:t>
            </a:r>
          </a:p>
          <a:p>
            <a:pPr lvl="1"/>
            <a:r>
              <a:rPr lang="en-US" dirty="0"/>
              <a:t>Provide a safe learning environment</a:t>
            </a:r>
          </a:p>
          <a:p>
            <a:pPr lvl="1"/>
            <a:r>
              <a:rPr lang="en-US" dirty="0"/>
              <a:t>Communicate in a timely manner</a:t>
            </a:r>
          </a:p>
          <a:p>
            <a:pPr lvl="1"/>
            <a:r>
              <a:rPr lang="en-US" dirty="0"/>
              <a:t>Listen</a:t>
            </a:r>
          </a:p>
          <a:p>
            <a:pPr lvl="1"/>
            <a:r>
              <a:rPr lang="en-US" dirty="0"/>
              <a:t>Pray for them &amp; with them</a:t>
            </a:r>
          </a:p>
          <a:p>
            <a:pPr lvl="1"/>
            <a:r>
              <a:rPr lang="en-US" dirty="0"/>
              <a:t>Be professional				</a:t>
            </a:r>
          </a:p>
        </p:txBody>
      </p:sp>
    </p:spTree>
    <p:extLst>
      <p:ext uri="{BB962C8B-B14F-4D97-AF65-F5344CB8AC3E}">
        <p14:creationId xmlns:p14="http://schemas.microsoft.com/office/powerpoint/2010/main" val="2993914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D34650-A62C-4C72-A524-31698E09CDE8}"/>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Expectations of Students/Parents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279D1D-00DE-483E-9E6B-7635B2CC134A}"/>
              </a:ext>
            </a:extLst>
          </p:cNvPr>
          <p:cNvSpPr>
            <a:spLocks noGrp="1"/>
          </p:cNvSpPr>
          <p:nvPr>
            <p:ph idx="1"/>
          </p:nvPr>
        </p:nvSpPr>
        <p:spPr>
          <a:xfrm>
            <a:off x="1155548" y="2217343"/>
            <a:ext cx="9880893" cy="3959619"/>
          </a:xfrm>
        </p:spPr>
        <p:txBody>
          <a:bodyPr>
            <a:normAutofit/>
          </a:bodyPr>
          <a:lstStyle/>
          <a:p>
            <a:r>
              <a:rPr lang="en-US" sz="2200"/>
              <a:t>Students—I will expect students to:</a:t>
            </a:r>
          </a:p>
          <a:p>
            <a:pPr lvl="1"/>
            <a:r>
              <a:rPr lang="en-US" sz="2200"/>
              <a:t>Be on time				</a:t>
            </a:r>
          </a:p>
          <a:p>
            <a:pPr lvl="1"/>
            <a:r>
              <a:rPr lang="en-US" sz="2200"/>
              <a:t>Come to class prepared (all supplies &amp; ready to work)</a:t>
            </a:r>
          </a:p>
          <a:p>
            <a:pPr lvl="1"/>
            <a:r>
              <a:rPr lang="en-US" sz="2200"/>
              <a:t>Be considerate of others (both classmates &amp; their teacher)</a:t>
            </a:r>
          </a:p>
          <a:p>
            <a:pPr lvl="1"/>
            <a:r>
              <a:rPr lang="en-US" sz="2200"/>
              <a:t>Communicate in a timely manner</a:t>
            </a:r>
          </a:p>
          <a:p>
            <a:pPr lvl="1"/>
            <a:r>
              <a:rPr lang="en-US" sz="2200"/>
              <a:t>Put forth their best effort</a:t>
            </a:r>
          </a:p>
          <a:p>
            <a:r>
              <a:rPr lang="en-US" sz="2200"/>
              <a:t>Parents—I would ask parents to:</a:t>
            </a:r>
          </a:p>
          <a:p>
            <a:pPr lvl="1"/>
            <a:r>
              <a:rPr lang="en-US" sz="2200"/>
              <a:t>Be supportive </a:t>
            </a:r>
          </a:p>
          <a:p>
            <a:pPr lvl="1"/>
            <a:r>
              <a:rPr lang="en-US" sz="2200"/>
              <a:t>Be considerate</a:t>
            </a:r>
          </a:p>
          <a:p>
            <a:pPr lvl="1"/>
            <a:r>
              <a:rPr lang="en-US" sz="2200"/>
              <a:t>Communicate any issues in a timely manner</a:t>
            </a:r>
          </a:p>
          <a:p>
            <a:endParaRPr lang="en-US" sz="2200"/>
          </a:p>
        </p:txBody>
      </p:sp>
    </p:spTree>
    <p:extLst>
      <p:ext uri="{BB962C8B-B14F-4D97-AF65-F5344CB8AC3E}">
        <p14:creationId xmlns:p14="http://schemas.microsoft.com/office/powerpoint/2010/main" val="4165339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88CF49C891494281EFD2A6F8FEB86E" ma:contentTypeVersion="3" ma:contentTypeDescription="Create a new document." ma:contentTypeScope="" ma:versionID="2244f3c8eba79e5936271ac2ae2d7f59">
  <xsd:schema xmlns:xsd="http://www.w3.org/2001/XMLSchema" xmlns:xs="http://www.w3.org/2001/XMLSchema" xmlns:p="http://schemas.microsoft.com/office/2006/metadata/properties" xmlns:ns2="1cda920a-0f6d-4326-829d-5a53db55e773" targetNamespace="http://schemas.microsoft.com/office/2006/metadata/properties" ma:root="true" ma:fieldsID="4191fdfe5e654a77b62cb2621055aa49" ns2:_="">
    <xsd:import namespace="1cda920a-0f6d-4326-829d-5a53db55e773"/>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a920a-0f6d-4326-829d-5a53db55e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3F05FE-7CD1-4518-B539-5ECEA66CCA2C}"/>
</file>

<file path=customXml/itemProps2.xml><?xml version="1.0" encoding="utf-8"?>
<ds:datastoreItem xmlns:ds="http://schemas.openxmlformats.org/officeDocument/2006/customXml" ds:itemID="{690E68B5-C256-47A6-87AD-F3BC1344D8C8}"/>
</file>

<file path=customXml/itemProps3.xml><?xml version="1.0" encoding="utf-8"?>
<ds:datastoreItem xmlns:ds="http://schemas.openxmlformats.org/officeDocument/2006/customXml" ds:itemID="{E647BA99-6512-4789-9994-A83BE7AA073B}"/>
</file>

<file path=docProps/app.xml><?xml version="1.0" encoding="utf-8"?>
<Properties xmlns="http://schemas.openxmlformats.org/officeDocument/2006/extended-properties" xmlns:vt="http://schemas.openxmlformats.org/officeDocument/2006/docPropsVTypes">
  <TotalTime>93</TotalTime>
  <Words>516</Words>
  <Application>Microsoft Office PowerPoint</Application>
  <PresentationFormat>Widescreen</PresentationFormat>
  <Paragraphs>61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Gothic</vt:lpstr>
      <vt:lpstr>Office Theme</vt:lpstr>
      <vt:lpstr>AP Human Geography</vt:lpstr>
      <vt:lpstr>The Teacher: Coach Carter or  Mr. Carter</vt:lpstr>
      <vt:lpstr>Contact Info</vt:lpstr>
      <vt:lpstr>The Course</vt:lpstr>
      <vt:lpstr>Materials</vt:lpstr>
      <vt:lpstr>Assignments &amp; Grading</vt:lpstr>
      <vt:lpstr>Assignments &amp; Grading Cont.</vt:lpstr>
      <vt:lpstr>What you can expect from Mr. Carter</vt:lpstr>
      <vt:lpstr>Expectations of Students/Parents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Human Geography</dc:title>
  <dc:creator>Eric and Christina Carter</dc:creator>
  <cp:lastModifiedBy>Eric  Carter</cp:lastModifiedBy>
  <cp:revision>6</cp:revision>
  <dcterms:created xsi:type="dcterms:W3CDTF">2020-09-07T16:29:10Z</dcterms:created>
  <dcterms:modified xsi:type="dcterms:W3CDTF">2021-08-30T15:54:03Z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0x0101003188CF49C891494281EFD2A6F8FEB86E</vt:lpwstr>
  </property>
</Properties>
</file>