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18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7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0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9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5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8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97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2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9A90BB6-3054-A345-82E1-DDF1A014ADCC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0A127-E119-364E-9858-588DE331C4DF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0070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DC7F-E510-104D-A4B7-BF6F7EF34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49" y="1485900"/>
            <a:ext cx="7629525" cy="5257800"/>
          </a:xfrm>
        </p:spPr>
        <p:txBody>
          <a:bodyPr>
            <a:normAutofit/>
          </a:bodyPr>
          <a:lstStyle/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C410934-584D-4A4F-8A25-8499C5373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198" y="439839"/>
            <a:ext cx="7203899" cy="1192191"/>
          </a:xfrm>
        </p:spPr>
        <p:txBody>
          <a:bodyPr>
            <a:noAutofit/>
          </a:bodyPr>
          <a:lstStyle/>
          <a:p>
            <a:r>
              <a:rPr lang="en-US" sz="4400" dirty="0"/>
              <a:t>HIGH SCHOOL DRAMA</a:t>
            </a:r>
          </a:p>
        </p:txBody>
      </p:sp>
      <p:pic>
        <p:nvPicPr>
          <p:cNvPr id="1028" name="Picture 4" descr="Theatre Drama Mask Comedy Clip Art - Theatre Masks Clipart Png, Transparent  Png , Transparent Png Image - PNGitem">
            <a:extLst>
              <a:ext uri="{FF2B5EF4-FFF2-40B4-BE49-F238E27FC236}">
                <a16:creationId xmlns:a16="http://schemas.microsoft.com/office/drawing/2014/main" id="{8813CBF1-E74D-DC4B-AEC0-E1E8EAE32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25" y="2238385"/>
            <a:ext cx="6164277" cy="389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F8C2723-363B-9F45-9883-70EED2F7B433}"/>
              </a:ext>
            </a:extLst>
          </p:cNvPr>
          <p:cNvSpPr txBox="1"/>
          <p:nvPr/>
        </p:nvSpPr>
        <p:spPr>
          <a:xfrm>
            <a:off x="9306046" y="439839"/>
            <a:ext cx="2569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DRAMA 4</a:t>
            </a:r>
            <a:r>
              <a:rPr lang="en-US" baseline="30000" dirty="0">
                <a:solidFill>
                  <a:schemeClr val="bg2"/>
                </a:solidFill>
              </a:rPr>
              <a:t>TH</a:t>
            </a:r>
            <a:r>
              <a:rPr lang="en-US" dirty="0">
                <a:solidFill>
                  <a:schemeClr val="bg2"/>
                </a:solidFill>
              </a:rPr>
              <a:t> PERIOD</a:t>
            </a:r>
          </a:p>
          <a:p>
            <a:r>
              <a:rPr lang="en-US" dirty="0">
                <a:solidFill>
                  <a:schemeClr val="bg2"/>
                </a:solidFill>
              </a:rPr>
              <a:t>11:05-11:55 A.M.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DRAMA 5</a:t>
            </a:r>
            <a:r>
              <a:rPr lang="en-US" baseline="30000" dirty="0">
                <a:solidFill>
                  <a:schemeClr val="bg2"/>
                </a:solidFill>
              </a:rPr>
              <a:t>TH</a:t>
            </a:r>
            <a:r>
              <a:rPr lang="en-US" dirty="0">
                <a:solidFill>
                  <a:schemeClr val="bg2"/>
                </a:solidFill>
              </a:rPr>
              <a:t> PERIOD</a:t>
            </a:r>
          </a:p>
          <a:p>
            <a:r>
              <a:rPr lang="en-US" dirty="0">
                <a:solidFill>
                  <a:schemeClr val="bg2"/>
                </a:solidFill>
              </a:rPr>
              <a:t>12:00-12:50 P.M.</a:t>
            </a:r>
          </a:p>
        </p:txBody>
      </p:sp>
    </p:spTree>
    <p:extLst>
      <p:ext uri="{BB962C8B-B14F-4D97-AF65-F5344CB8AC3E}">
        <p14:creationId xmlns:p14="http://schemas.microsoft.com/office/powerpoint/2010/main" val="9942202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C127B-AF32-3843-B7E6-7A72AD74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5697" y="721610"/>
            <a:ext cx="7958331" cy="505415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Marianne Vargas</a:t>
            </a:r>
            <a:br>
              <a:rPr lang="en-US" sz="5400" dirty="0"/>
            </a:br>
            <a:br>
              <a:rPr lang="en-US" sz="5400" dirty="0"/>
            </a:br>
            <a:r>
              <a:rPr lang="en-US" sz="2000" dirty="0"/>
              <a:t>Fine Arts Department Lead Teacher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Tri-M National Music Honor Society Sponsor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Bachelor of Music Education from Jacksonville University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Orff Teaching Methods Certification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28 years teaching experience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20 years church worship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16</a:t>
            </a:r>
            <a:r>
              <a:rPr lang="en-US" sz="2000" baseline="30000" dirty="0"/>
              <a:t>th</a:t>
            </a:r>
            <a:r>
              <a:rPr lang="en-US" sz="2000" dirty="0"/>
              <a:t> year at CCA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Subjects Taught  - Orff Mallet Ensemble, MS Worship, </a:t>
            </a:r>
            <a:r>
              <a:rPr lang="en-US" sz="2000" dirty="0" err="1"/>
              <a:t>ZPeriod</a:t>
            </a:r>
            <a:r>
              <a:rPr lang="en-US" sz="2000" dirty="0"/>
              <a:t> Worship, Drama, Chorus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6C7C-A02F-6F47-A56F-FEA9A82DF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972" y="2488697"/>
            <a:ext cx="7796540" cy="399782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7463C-FBD9-BA43-9508-5D28B8EA2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974" y="721610"/>
            <a:ext cx="30988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337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2A70-C934-E748-9802-5F66E8AC7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692311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Drama Syllabus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7D339-BFC7-B646-979E-2CE40F3D9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686" y="1539433"/>
            <a:ext cx="9146453" cy="45105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CCA drama program is designed to inspire the student who wishes to develop a love and appreciation of the theatre.  Classes are structured to provide the student a basis in theatre skills, to offer a creative outlet, and to produce well-rounded performers. The goal will be to create and perform in a culminating performance, so  that  students can demonstrate what they have learned and to experience the exhilaration of the interaction between actors and audience.</a:t>
            </a:r>
          </a:p>
          <a:p>
            <a:r>
              <a:rPr lang="en-US" dirty="0"/>
              <a:t>Specifically, they will be focusing on vocal variation, physical movement, development of a character, stage areas, storyline/plot, blocking, facial usage, the roles within technical theatre, and most importantly creativity.  Students will look at scripture as background for concepts.  All creation comes from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9670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C3FEE-35D8-6546-9210-F284EA51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51181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Assessments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Participation in Classwork 50% (Includes activities, written work)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Test 30% (Written and Acting)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Group projects/Production material 20%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E40A9-CAAB-D74B-B02F-A3C70A4DB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4375230"/>
            <a:ext cx="7796540" cy="167471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571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F4AA-0E58-1D4B-9EE7-51067EA6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599" y="808056"/>
            <a:ext cx="7958331" cy="5241888"/>
          </a:xfrm>
        </p:spPr>
        <p:txBody>
          <a:bodyPr>
            <a:normAutofit/>
          </a:bodyPr>
          <a:lstStyle/>
          <a:p>
            <a:pPr lvl="0" algn="l"/>
            <a:r>
              <a:rPr lang="en-US" sz="3200" dirty="0"/>
              <a:t>Behavior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8F2B3-26C5-0147-951B-D8C2040DF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770928"/>
            <a:ext cx="7796540" cy="2916820"/>
          </a:xfrm>
        </p:spPr>
        <p:txBody>
          <a:bodyPr/>
          <a:lstStyle/>
          <a:p>
            <a:r>
              <a:rPr lang="en-US" sz="2400" dirty="0"/>
              <a:t>Have a positive attitude in class</a:t>
            </a:r>
          </a:p>
          <a:p>
            <a:r>
              <a:rPr lang="en-US" sz="2400" dirty="0"/>
              <a:t>Be helpful and respectful of others</a:t>
            </a:r>
          </a:p>
          <a:p>
            <a:r>
              <a:rPr lang="en-US" sz="2400" dirty="0"/>
              <a:t>Be prepared with appropriate materials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626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DAE6-7ADC-D24C-B8B7-DEE1F0E3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Performances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14972-56D4-DF4B-B805-C2412DB2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46670"/>
            <a:ext cx="7796540" cy="3997828"/>
          </a:xfrm>
        </p:spPr>
        <p:txBody>
          <a:bodyPr>
            <a:normAutofit/>
          </a:bodyPr>
          <a:lstStyle/>
          <a:p>
            <a:r>
              <a:rPr lang="en-US" sz="2400" dirty="0"/>
              <a:t>All School Christmas Program 12/6/21 at Christ’s Church</a:t>
            </a:r>
          </a:p>
          <a:p>
            <a:r>
              <a:rPr lang="en-US" sz="2400" dirty="0"/>
              <a:t>Spring Show, 4/28/21</a:t>
            </a:r>
          </a:p>
        </p:txBody>
      </p:sp>
    </p:spTree>
    <p:extLst>
      <p:ext uri="{BB962C8B-B14F-4D97-AF65-F5344CB8AC3E}">
        <p14:creationId xmlns:p14="http://schemas.microsoft.com/office/powerpoint/2010/main" val="8893691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88CF49C891494281EFD2A6F8FEB86E" ma:contentTypeVersion="3" ma:contentTypeDescription="Create a new document." ma:contentTypeScope="" ma:versionID="2244f3c8eba79e5936271ac2ae2d7f59">
  <xsd:schema xmlns:xsd="http://www.w3.org/2001/XMLSchema" xmlns:xs="http://www.w3.org/2001/XMLSchema" xmlns:p="http://schemas.microsoft.com/office/2006/metadata/properties" xmlns:ns2="1cda920a-0f6d-4326-829d-5a53db55e773" targetNamespace="http://schemas.microsoft.com/office/2006/metadata/properties" ma:root="true" ma:fieldsID="4191fdfe5e654a77b62cb2621055aa49" ns2:_="">
    <xsd:import namespace="1cda920a-0f6d-4326-829d-5a53db55e7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a920a-0f6d-4326-829d-5a53db55e7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CF21F2-9232-431D-858F-7DE5D72C0CEB}"/>
</file>

<file path=customXml/itemProps2.xml><?xml version="1.0" encoding="utf-8"?>
<ds:datastoreItem xmlns:ds="http://schemas.openxmlformats.org/officeDocument/2006/customXml" ds:itemID="{F51B4A8C-D479-489D-89A8-D51875382A9F}"/>
</file>

<file path=customXml/itemProps3.xml><?xml version="1.0" encoding="utf-8"?>
<ds:datastoreItem xmlns:ds="http://schemas.openxmlformats.org/officeDocument/2006/customXml" ds:itemID="{F46B6F05-5C6C-4305-89C0-647346489466}"/>
</file>

<file path=docProps/app.xml><?xml version="1.0" encoding="utf-8"?>
<Properties xmlns="http://schemas.openxmlformats.org/officeDocument/2006/extended-properties" xmlns:vt="http://schemas.openxmlformats.org/officeDocument/2006/docPropsVTypes">
  <Template>{5C8DBD31-9913-6E47-897D-DBD2FEEA3F72}tf16401378</Template>
  <TotalTime>1680</TotalTime>
  <Words>307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 </vt:lpstr>
      <vt:lpstr>Marianne Vargas  Fine Arts Department Lead Teacher  Tri-M National Music Honor Society Sponsor  Bachelor of Music Education from Jacksonville University  Orff Teaching Methods Certification  28 years teaching experience  20 years church worship  16th year at CCA  Subjects Taught  - Orff Mallet Ensemble, MS Worship, ZPeriod Worship, Drama, Chorus </vt:lpstr>
      <vt:lpstr>Drama Syllabus </vt:lpstr>
      <vt:lpstr>Assessments    Participation in Classwork 50% (Includes activities, written work)  Test 30% (Written and Acting)  Group projects/Production material 20%    </vt:lpstr>
      <vt:lpstr>Behavior     </vt:lpstr>
      <vt:lpstr>Performances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Marianne Vargas</dc:creator>
  <cp:lastModifiedBy>Marianne Vargas</cp:lastModifiedBy>
  <cp:revision>8</cp:revision>
  <dcterms:created xsi:type="dcterms:W3CDTF">2021-08-25T18:11:32Z</dcterms:created>
  <dcterms:modified xsi:type="dcterms:W3CDTF">2021-08-26T22:51:48Z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0x0101003188CF49C891494281EFD2A6F8FEB86E</vt:lpwstr>
  </property>
</Properties>
</file>