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2" r:id="rId8"/>
    <p:sldId id="273" r:id="rId9"/>
    <p:sldId id="264" r:id="rId10"/>
    <p:sldId id="268" r:id="rId11"/>
    <p:sldId id="265" r:id="rId12"/>
    <p:sldId id="267" r:id="rId13"/>
    <p:sldId id="271" r:id="rId14"/>
    <p:sldId id="270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E943F-6C8E-4AEA-83BB-E64EDB2C59B2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B1E7E2-1075-418C-B594-C5722401A145}">
      <dgm:prSet/>
      <dgm:spPr/>
      <dgm:t>
        <a:bodyPr/>
        <a:lstStyle/>
        <a:p>
          <a:r>
            <a:rPr lang="en-US" b="0" u="none" dirty="0">
              <a:latin typeface="Kristen ITC" panose="03050502040202030202" pitchFamily="66" charset="0"/>
            </a:rPr>
            <a:t>Everyone who attends field trips must have a volunteer application on file.</a:t>
          </a:r>
        </a:p>
      </dgm:t>
    </dgm:pt>
    <dgm:pt modelId="{8591F31A-B221-4ADF-80A9-D436086073B7}" type="parTrans" cxnId="{B050E260-A1EB-4A36-AFA8-66BBD756193A}">
      <dgm:prSet/>
      <dgm:spPr/>
      <dgm:t>
        <a:bodyPr/>
        <a:lstStyle/>
        <a:p>
          <a:endParaRPr lang="en-US"/>
        </a:p>
      </dgm:t>
    </dgm:pt>
    <dgm:pt modelId="{0002FEAC-C52D-4B8A-97DE-683721A647BC}" type="sibTrans" cxnId="{B050E260-A1EB-4A36-AFA8-66BBD756193A}">
      <dgm:prSet/>
      <dgm:spPr/>
      <dgm:t>
        <a:bodyPr/>
        <a:lstStyle/>
        <a:p>
          <a:endParaRPr lang="en-US"/>
        </a:p>
      </dgm:t>
    </dgm:pt>
    <dgm:pt modelId="{80F027B3-0F87-4C65-ACC9-D69D87815937}">
      <dgm:prSet/>
      <dgm:spPr/>
      <dgm:t>
        <a:bodyPr/>
        <a:lstStyle/>
        <a:p>
          <a:r>
            <a:rPr lang="en-US" dirty="0">
              <a:latin typeface="Kristen ITC" panose="03050502040202030202" pitchFamily="66" charset="0"/>
            </a:rPr>
            <a:t>Currently we are working on our Field Trips for this year, and I will communicate them as soon as they are set and approved.</a:t>
          </a:r>
        </a:p>
      </dgm:t>
    </dgm:pt>
    <dgm:pt modelId="{42ED99D9-5516-41FB-B9D0-ADC62DA4A60E}" type="parTrans" cxnId="{F0277CB0-0E6F-4C14-9EDE-2CEFFB77929D}">
      <dgm:prSet/>
      <dgm:spPr/>
      <dgm:t>
        <a:bodyPr/>
        <a:lstStyle/>
        <a:p>
          <a:endParaRPr lang="en-US"/>
        </a:p>
      </dgm:t>
    </dgm:pt>
    <dgm:pt modelId="{1393C3F4-3063-4782-9E08-77EADABF30FF}" type="sibTrans" cxnId="{F0277CB0-0E6F-4C14-9EDE-2CEFFB77929D}">
      <dgm:prSet/>
      <dgm:spPr/>
      <dgm:t>
        <a:bodyPr/>
        <a:lstStyle/>
        <a:p>
          <a:endParaRPr lang="en-US"/>
        </a:p>
      </dgm:t>
    </dgm:pt>
    <dgm:pt modelId="{397313E0-7030-4FB2-BB58-AD7F5FFB8487}" type="pres">
      <dgm:prSet presAssocID="{AF5E943F-6C8E-4AEA-83BB-E64EDB2C59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47892D-64BA-40A4-94E3-D2527396BB1D}" type="pres">
      <dgm:prSet presAssocID="{B8B1E7E2-1075-418C-B594-C5722401A145}" presName="hierRoot1" presStyleCnt="0"/>
      <dgm:spPr/>
    </dgm:pt>
    <dgm:pt modelId="{94A2166B-72A1-4370-AECA-35C0E88A3339}" type="pres">
      <dgm:prSet presAssocID="{B8B1E7E2-1075-418C-B594-C5722401A145}" presName="composite" presStyleCnt="0"/>
      <dgm:spPr/>
    </dgm:pt>
    <dgm:pt modelId="{1F47DCF7-B7A6-4232-B4EA-79381BF13800}" type="pres">
      <dgm:prSet presAssocID="{B8B1E7E2-1075-418C-B594-C5722401A145}" presName="background" presStyleLbl="node0" presStyleIdx="0" presStyleCnt="2"/>
      <dgm:spPr>
        <a:solidFill>
          <a:schemeClr val="bg1">
            <a:lumMod val="75000"/>
          </a:schemeClr>
        </a:solidFill>
      </dgm:spPr>
    </dgm:pt>
    <dgm:pt modelId="{ACEF5F1A-50EB-4CE5-939B-A0C216537F9B}" type="pres">
      <dgm:prSet presAssocID="{B8B1E7E2-1075-418C-B594-C5722401A145}" presName="text" presStyleLbl="fgAcc0" presStyleIdx="0" presStyleCnt="2" custScaleX="103889" custScaleY="99833" custLinFactNeighborX="-14" custLinFactNeighborY="2028">
        <dgm:presLayoutVars>
          <dgm:chPref val="3"/>
        </dgm:presLayoutVars>
      </dgm:prSet>
      <dgm:spPr/>
    </dgm:pt>
    <dgm:pt modelId="{23124A4A-1330-4918-812E-C543B8FEEEB2}" type="pres">
      <dgm:prSet presAssocID="{B8B1E7E2-1075-418C-B594-C5722401A145}" presName="hierChild2" presStyleCnt="0"/>
      <dgm:spPr/>
    </dgm:pt>
    <dgm:pt modelId="{1413AB0B-D42B-4711-9354-879A3DB3C2DF}" type="pres">
      <dgm:prSet presAssocID="{80F027B3-0F87-4C65-ACC9-D69D87815937}" presName="hierRoot1" presStyleCnt="0"/>
      <dgm:spPr/>
    </dgm:pt>
    <dgm:pt modelId="{1D415F9C-82AA-4F11-8C5E-05D66927AB16}" type="pres">
      <dgm:prSet presAssocID="{80F027B3-0F87-4C65-ACC9-D69D87815937}" presName="composite" presStyleCnt="0"/>
      <dgm:spPr/>
    </dgm:pt>
    <dgm:pt modelId="{BA96C4D4-5522-4042-BC99-4BDCA61548F8}" type="pres">
      <dgm:prSet presAssocID="{80F027B3-0F87-4C65-ACC9-D69D87815937}" presName="background" presStyleLbl="node0" presStyleIdx="1" presStyleCnt="2"/>
      <dgm:spPr>
        <a:solidFill>
          <a:schemeClr val="bg1">
            <a:lumMod val="75000"/>
          </a:schemeClr>
        </a:solidFill>
      </dgm:spPr>
    </dgm:pt>
    <dgm:pt modelId="{ACAF3A53-5FB8-4EC9-BAD7-35C9FD4DFCD8}" type="pres">
      <dgm:prSet presAssocID="{80F027B3-0F87-4C65-ACC9-D69D87815937}" presName="text" presStyleLbl="fgAcc0" presStyleIdx="1" presStyleCnt="2">
        <dgm:presLayoutVars>
          <dgm:chPref val="3"/>
        </dgm:presLayoutVars>
      </dgm:prSet>
      <dgm:spPr/>
    </dgm:pt>
    <dgm:pt modelId="{BCA7E5A7-33C9-49CB-A71B-8290B4509CE9}" type="pres">
      <dgm:prSet presAssocID="{80F027B3-0F87-4C65-ACC9-D69D87815937}" presName="hierChild2" presStyleCnt="0"/>
      <dgm:spPr/>
    </dgm:pt>
  </dgm:ptLst>
  <dgm:cxnLst>
    <dgm:cxn modelId="{EB021608-D5E9-4DA9-A309-589A038076EC}" type="presOf" srcId="{B8B1E7E2-1075-418C-B594-C5722401A145}" destId="{ACEF5F1A-50EB-4CE5-939B-A0C216537F9B}" srcOrd="0" destOrd="0" presId="urn:microsoft.com/office/officeart/2005/8/layout/hierarchy1"/>
    <dgm:cxn modelId="{B050E260-A1EB-4A36-AFA8-66BBD756193A}" srcId="{AF5E943F-6C8E-4AEA-83BB-E64EDB2C59B2}" destId="{B8B1E7E2-1075-418C-B594-C5722401A145}" srcOrd="0" destOrd="0" parTransId="{8591F31A-B221-4ADF-80A9-D436086073B7}" sibTransId="{0002FEAC-C52D-4B8A-97DE-683721A647BC}"/>
    <dgm:cxn modelId="{8D536D42-5147-492B-BEAB-90E7407DD63E}" type="presOf" srcId="{AF5E943F-6C8E-4AEA-83BB-E64EDB2C59B2}" destId="{397313E0-7030-4FB2-BB58-AD7F5FFB8487}" srcOrd="0" destOrd="0" presId="urn:microsoft.com/office/officeart/2005/8/layout/hierarchy1"/>
    <dgm:cxn modelId="{857B0D6F-659E-4B92-9594-FE1C984601A3}" type="presOf" srcId="{80F027B3-0F87-4C65-ACC9-D69D87815937}" destId="{ACAF3A53-5FB8-4EC9-BAD7-35C9FD4DFCD8}" srcOrd="0" destOrd="0" presId="urn:microsoft.com/office/officeart/2005/8/layout/hierarchy1"/>
    <dgm:cxn modelId="{F0277CB0-0E6F-4C14-9EDE-2CEFFB77929D}" srcId="{AF5E943F-6C8E-4AEA-83BB-E64EDB2C59B2}" destId="{80F027B3-0F87-4C65-ACC9-D69D87815937}" srcOrd="1" destOrd="0" parTransId="{42ED99D9-5516-41FB-B9D0-ADC62DA4A60E}" sibTransId="{1393C3F4-3063-4782-9E08-77EADABF30FF}"/>
    <dgm:cxn modelId="{4EE20C64-46ED-41FA-B0A0-DF8465C2C849}" type="presParOf" srcId="{397313E0-7030-4FB2-BB58-AD7F5FFB8487}" destId="{C647892D-64BA-40A4-94E3-D2527396BB1D}" srcOrd="0" destOrd="0" presId="urn:microsoft.com/office/officeart/2005/8/layout/hierarchy1"/>
    <dgm:cxn modelId="{A6FB2541-5930-4281-A6D8-18998A5CB58C}" type="presParOf" srcId="{C647892D-64BA-40A4-94E3-D2527396BB1D}" destId="{94A2166B-72A1-4370-AECA-35C0E88A3339}" srcOrd="0" destOrd="0" presId="urn:microsoft.com/office/officeart/2005/8/layout/hierarchy1"/>
    <dgm:cxn modelId="{0E70BADB-A178-40A8-AB51-E3774766512D}" type="presParOf" srcId="{94A2166B-72A1-4370-AECA-35C0E88A3339}" destId="{1F47DCF7-B7A6-4232-B4EA-79381BF13800}" srcOrd="0" destOrd="0" presId="urn:microsoft.com/office/officeart/2005/8/layout/hierarchy1"/>
    <dgm:cxn modelId="{CF561809-8879-4887-B54F-4AC054363E21}" type="presParOf" srcId="{94A2166B-72A1-4370-AECA-35C0E88A3339}" destId="{ACEF5F1A-50EB-4CE5-939B-A0C216537F9B}" srcOrd="1" destOrd="0" presId="urn:microsoft.com/office/officeart/2005/8/layout/hierarchy1"/>
    <dgm:cxn modelId="{22E926C6-BA56-46C4-91CA-9C508BF83D0B}" type="presParOf" srcId="{C647892D-64BA-40A4-94E3-D2527396BB1D}" destId="{23124A4A-1330-4918-812E-C543B8FEEEB2}" srcOrd="1" destOrd="0" presId="urn:microsoft.com/office/officeart/2005/8/layout/hierarchy1"/>
    <dgm:cxn modelId="{EF8B4F41-04D0-4340-970F-6E34E7D80B59}" type="presParOf" srcId="{397313E0-7030-4FB2-BB58-AD7F5FFB8487}" destId="{1413AB0B-D42B-4711-9354-879A3DB3C2DF}" srcOrd="1" destOrd="0" presId="urn:microsoft.com/office/officeart/2005/8/layout/hierarchy1"/>
    <dgm:cxn modelId="{AB71C85C-D0F7-4449-AE56-C069A78829C0}" type="presParOf" srcId="{1413AB0B-D42B-4711-9354-879A3DB3C2DF}" destId="{1D415F9C-82AA-4F11-8C5E-05D66927AB16}" srcOrd="0" destOrd="0" presId="urn:microsoft.com/office/officeart/2005/8/layout/hierarchy1"/>
    <dgm:cxn modelId="{52C4E6AF-D3F9-484F-9568-2A4AFE348E70}" type="presParOf" srcId="{1D415F9C-82AA-4F11-8C5E-05D66927AB16}" destId="{BA96C4D4-5522-4042-BC99-4BDCA61548F8}" srcOrd="0" destOrd="0" presId="urn:microsoft.com/office/officeart/2005/8/layout/hierarchy1"/>
    <dgm:cxn modelId="{DC4F703C-07BE-44AA-9D79-429F8E3CFA18}" type="presParOf" srcId="{1D415F9C-82AA-4F11-8C5E-05D66927AB16}" destId="{ACAF3A53-5FB8-4EC9-BAD7-35C9FD4DFCD8}" srcOrd="1" destOrd="0" presId="urn:microsoft.com/office/officeart/2005/8/layout/hierarchy1"/>
    <dgm:cxn modelId="{EE12AC27-68CD-446F-9B03-691220906069}" type="presParOf" srcId="{1413AB0B-D42B-4711-9354-879A3DB3C2DF}" destId="{BCA7E5A7-33C9-49CB-A71B-8290B4509C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B42244-35A7-4FCF-A673-A446EA407B05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47106B5-906A-4C8F-B92B-B6E0A6FAD61C}">
      <dgm:prSet custT="1"/>
      <dgm:spPr/>
      <dgm:t>
        <a:bodyPr/>
        <a:lstStyle/>
        <a:p>
          <a:r>
            <a:rPr lang="en-US" sz="2100" i="1" dirty="0"/>
            <a:t>              </a:t>
          </a:r>
          <a:r>
            <a:rPr lang="en-US" sz="2400" i="1" dirty="0"/>
            <a:t>Email:  </a:t>
          </a:r>
        </a:p>
        <a:p>
          <a:r>
            <a:rPr lang="en-US" sz="2400" i="1" dirty="0"/>
            <a:t>   tlindsay@ccajax.org</a:t>
          </a:r>
          <a:endParaRPr lang="en-US" sz="2400" dirty="0"/>
        </a:p>
      </dgm:t>
    </dgm:pt>
    <dgm:pt modelId="{238E319D-98D7-454C-8B31-E110DABC6195}" type="parTrans" cxnId="{5A4D4C65-6ADB-4584-B14B-60596AE462BE}">
      <dgm:prSet/>
      <dgm:spPr/>
      <dgm:t>
        <a:bodyPr/>
        <a:lstStyle/>
        <a:p>
          <a:endParaRPr lang="en-US"/>
        </a:p>
      </dgm:t>
    </dgm:pt>
    <dgm:pt modelId="{8088F7A9-4247-4A7D-9401-9BA45EB349E3}" type="sibTrans" cxnId="{5A4D4C65-6ADB-4584-B14B-60596AE462B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ECF82DE-8C1D-49EE-BA7B-FC87ABCFFD21}">
      <dgm:prSet custT="1"/>
      <dgm:spPr/>
      <dgm:t>
        <a:bodyPr/>
        <a:lstStyle/>
        <a:p>
          <a:pPr algn="ctr"/>
          <a:r>
            <a:rPr lang="en-US" sz="3200" i="1" dirty="0"/>
            <a:t>Send a note with your student</a:t>
          </a:r>
          <a:endParaRPr lang="en-US" sz="3200" dirty="0"/>
        </a:p>
      </dgm:t>
    </dgm:pt>
    <dgm:pt modelId="{281E36EE-C0CF-4AC8-BBCE-85A8151561CC}" type="parTrans" cxnId="{0F6D6094-0ADE-45B0-BF4A-7152FFBB84C8}">
      <dgm:prSet/>
      <dgm:spPr/>
      <dgm:t>
        <a:bodyPr/>
        <a:lstStyle/>
        <a:p>
          <a:endParaRPr lang="en-US"/>
        </a:p>
      </dgm:t>
    </dgm:pt>
    <dgm:pt modelId="{EE5537EA-BB95-437A-9DFE-9F8843EBC0D1}" type="sibTrans" cxnId="{0F6D6094-0ADE-45B0-BF4A-7152FFBB84C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9494006-4E5E-4B5B-AF68-9D3AAD4D2BED}">
      <dgm:prSet custT="1"/>
      <dgm:spPr/>
      <dgm:t>
        <a:bodyPr/>
        <a:lstStyle/>
        <a:p>
          <a:pPr algn="l"/>
          <a:r>
            <a:rPr lang="en-US" sz="2100" i="1" dirty="0"/>
            <a:t>            </a:t>
          </a:r>
          <a:r>
            <a:rPr lang="en-US" sz="2400" i="1" dirty="0"/>
            <a:t>Text/Call</a:t>
          </a:r>
        </a:p>
        <a:p>
          <a:pPr algn="l"/>
          <a:r>
            <a:rPr lang="en-US" sz="2400" i="1" dirty="0"/>
            <a:t>     (614) 271-3581</a:t>
          </a:r>
        </a:p>
        <a:p>
          <a:pPr algn="ctr"/>
          <a:r>
            <a:rPr lang="en-US" sz="2400" i="1" dirty="0"/>
            <a:t>Please use for           emergencies only</a:t>
          </a:r>
          <a:endParaRPr lang="en-US" sz="2100" i="1" dirty="0"/>
        </a:p>
        <a:p>
          <a:pPr algn="l"/>
          <a:endParaRPr lang="en-US" sz="2100" dirty="0"/>
        </a:p>
      </dgm:t>
    </dgm:pt>
    <dgm:pt modelId="{D5291CF8-D3DA-4963-9C05-8C3266A9CF2A}" type="parTrans" cxnId="{F513BC9D-E537-42CB-A835-B096D4C6D15C}">
      <dgm:prSet/>
      <dgm:spPr/>
      <dgm:t>
        <a:bodyPr/>
        <a:lstStyle/>
        <a:p>
          <a:endParaRPr lang="en-US"/>
        </a:p>
      </dgm:t>
    </dgm:pt>
    <dgm:pt modelId="{2F8B1AD9-DB84-48EF-8C75-1ACE2437D59C}" type="sibTrans" cxnId="{F513BC9D-E537-42CB-A835-B096D4C6D15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5FF40750-9352-4DED-8B87-E23816F1BC3D}" type="pres">
      <dgm:prSet presAssocID="{E6B42244-35A7-4FCF-A673-A446EA407B05}" presName="Name0" presStyleCnt="0">
        <dgm:presLayoutVars>
          <dgm:animLvl val="lvl"/>
          <dgm:resizeHandles val="exact"/>
        </dgm:presLayoutVars>
      </dgm:prSet>
      <dgm:spPr/>
    </dgm:pt>
    <dgm:pt modelId="{DBFABDEF-3B39-4338-9A17-3206482D0587}" type="pres">
      <dgm:prSet presAssocID="{547106B5-906A-4C8F-B92B-B6E0A6FAD61C}" presName="compositeNode" presStyleCnt="0">
        <dgm:presLayoutVars>
          <dgm:bulletEnabled val="1"/>
        </dgm:presLayoutVars>
      </dgm:prSet>
      <dgm:spPr/>
    </dgm:pt>
    <dgm:pt modelId="{9F6BEEC0-4288-4A27-8802-280E893D47EC}" type="pres">
      <dgm:prSet presAssocID="{547106B5-906A-4C8F-B92B-B6E0A6FAD61C}" presName="bgRect" presStyleLbl="bgAccFollowNode1" presStyleIdx="0" presStyleCnt="3"/>
      <dgm:spPr/>
    </dgm:pt>
    <dgm:pt modelId="{F132C3B8-A9E4-4F80-AC1D-C25548760129}" type="pres">
      <dgm:prSet presAssocID="{8088F7A9-4247-4A7D-9401-9BA45EB349E3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4A81B2B9-F2EF-42DA-94AF-D8803599248B}" type="pres">
      <dgm:prSet presAssocID="{547106B5-906A-4C8F-B92B-B6E0A6FAD61C}" presName="bottomLine" presStyleLbl="alignNode1" presStyleIdx="1" presStyleCnt="6">
        <dgm:presLayoutVars/>
      </dgm:prSet>
      <dgm:spPr/>
    </dgm:pt>
    <dgm:pt modelId="{D73CB8D5-6CA9-478C-9338-4D13456AE2E1}" type="pres">
      <dgm:prSet presAssocID="{547106B5-906A-4C8F-B92B-B6E0A6FAD61C}" presName="nodeText" presStyleLbl="bgAccFollowNode1" presStyleIdx="0" presStyleCnt="3">
        <dgm:presLayoutVars>
          <dgm:bulletEnabled val="1"/>
        </dgm:presLayoutVars>
      </dgm:prSet>
      <dgm:spPr/>
    </dgm:pt>
    <dgm:pt modelId="{F93D204C-BA06-42D7-82EA-84F489DF9FC9}" type="pres">
      <dgm:prSet presAssocID="{8088F7A9-4247-4A7D-9401-9BA45EB349E3}" presName="sibTrans" presStyleCnt="0"/>
      <dgm:spPr/>
    </dgm:pt>
    <dgm:pt modelId="{99D31BE6-477B-45A0-91C7-8FA8AD0F19DE}" type="pres">
      <dgm:prSet presAssocID="{5ECF82DE-8C1D-49EE-BA7B-FC87ABCFFD21}" presName="compositeNode" presStyleCnt="0">
        <dgm:presLayoutVars>
          <dgm:bulletEnabled val="1"/>
        </dgm:presLayoutVars>
      </dgm:prSet>
      <dgm:spPr/>
    </dgm:pt>
    <dgm:pt modelId="{D75CA0E6-4464-4A42-86E8-0B480C845BF3}" type="pres">
      <dgm:prSet presAssocID="{5ECF82DE-8C1D-49EE-BA7B-FC87ABCFFD21}" presName="bgRect" presStyleLbl="bgAccFollowNode1" presStyleIdx="1" presStyleCnt="3"/>
      <dgm:spPr/>
    </dgm:pt>
    <dgm:pt modelId="{794AD886-3FD3-41E5-9B63-A9E4D80955FA}" type="pres">
      <dgm:prSet presAssocID="{EE5537EA-BB95-437A-9DFE-9F8843EBC0D1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44A4FB06-D5F7-4CEB-935C-AE66B283CA42}" type="pres">
      <dgm:prSet presAssocID="{5ECF82DE-8C1D-49EE-BA7B-FC87ABCFFD21}" presName="bottomLine" presStyleLbl="alignNode1" presStyleIdx="3" presStyleCnt="6">
        <dgm:presLayoutVars/>
      </dgm:prSet>
      <dgm:spPr/>
    </dgm:pt>
    <dgm:pt modelId="{30F6334A-307B-4603-8C7F-3228E9C490BE}" type="pres">
      <dgm:prSet presAssocID="{5ECF82DE-8C1D-49EE-BA7B-FC87ABCFFD21}" presName="nodeText" presStyleLbl="bgAccFollowNode1" presStyleIdx="1" presStyleCnt="3">
        <dgm:presLayoutVars>
          <dgm:bulletEnabled val="1"/>
        </dgm:presLayoutVars>
      </dgm:prSet>
      <dgm:spPr/>
    </dgm:pt>
    <dgm:pt modelId="{D39D9DAE-92A4-4B98-9BF4-9DF986D4DA66}" type="pres">
      <dgm:prSet presAssocID="{EE5537EA-BB95-437A-9DFE-9F8843EBC0D1}" presName="sibTrans" presStyleCnt="0"/>
      <dgm:spPr/>
    </dgm:pt>
    <dgm:pt modelId="{89BB8E6C-7CE5-4E61-98E0-D00B4717A97C}" type="pres">
      <dgm:prSet presAssocID="{89494006-4E5E-4B5B-AF68-9D3AAD4D2BED}" presName="compositeNode" presStyleCnt="0">
        <dgm:presLayoutVars>
          <dgm:bulletEnabled val="1"/>
        </dgm:presLayoutVars>
      </dgm:prSet>
      <dgm:spPr/>
    </dgm:pt>
    <dgm:pt modelId="{1381FF66-7574-4DDF-A24A-3B314C74F7B1}" type="pres">
      <dgm:prSet presAssocID="{89494006-4E5E-4B5B-AF68-9D3AAD4D2BED}" presName="bgRect" presStyleLbl="bgAccFollowNode1" presStyleIdx="2" presStyleCnt="3" custLinFactNeighborX="-841"/>
      <dgm:spPr/>
    </dgm:pt>
    <dgm:pt modelId="{A1465227-51FA-4EEB-9F93-67E0304B1D06}" type="pres">
      <dgm:prSet presAssocID="{2F8B1AD9-DB84-48EF-8C75-1ACE2437D59C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42D953AC-F1F0-4051-98BB-7918F4C48F6B}" type="pres">
      <dgm:prSet presAssocID="{89494006-4E5E-4B5B-AF68-9D3AAD4D2BED}" presName="bottomLine" presStyleLbl="alignNode1" presStyleIdx="5" presStyleCnt="6">
        <dgm:presLayoutVars/>
      </dgm:prSet>
      <dgm:spPr/>
    </dgm:pt>
    <dgm:pt modelId="{9D9E6B8D-4476-4298-B0A1-0B26EC0BCFCD}" type="pres">
      <dgm:prSet presAssocID="{89494006-4E5E-4B5B-AF68-9D3AAD4D2BED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4F34F92C-8106-4E50-B21A-324823A3CC74}" type="presOf" srcId="{EE5537EA-BB95-437A-9DFE-9F8843EBC0D1}" destId="{794AD886-3FD3-41E5-9B63-A9E4D80955FA}" srcOrd="0" destOrd="0" presId="urn:microsoft.com/office/officeart/2016/7/layout/BasicLinearProcessNumbered"/>
    <dgm:cxn modelId="{0868AD35-517E-4C1F-96F0-981EF53C6C42}" type="presOf" srcId="{89494006-4E5E-4B5B-AF68-9D3AAD4D2BED}" destId="{9D9E6B8D-4476-4298-B0A1-0B26EC0BCFCD}" srcOrd="1" destOrd="0" presId="urn:microsoft.com/office/officeart/2016/7/layout/BasicLinearProcessNumbered"/>
    <dgm:cxn modelId="{DEFE1B5E-A796-4D6F-81DB-CCA602FCEE27}" type="presOf" srcId="{89494006-4E5E-4B5B-AF68-9D3AAD4D2BED}" destId="{1381FF66-7574-4DDF-A24A-3B314C74F7B1}" srcOrd="0" destOrd="0" presId="urn:microsoft.com/office/officeart/2016/7/layout/BasicLinearProcessNumbered"/>
    <dgm:cxn modelId="{11931861-C20B-442A-9CD3-3602A5E33D51}" type="presOf" srcId="{E6B42244-35A7-4FCF-A673-A446EA407B05}" destId="{5FF40750-9352-4DED-8B87-E23816F1BC3D}" srcOrd="0" destOrd="0" presId="urn:microsoft.com/office/officeart/2016/7/layout/BasicLinearProcessNumbered"/>
    <dgm:cxn modelId="{5A4D4C65-6ADB-4584-B14B-60596AE462BE}" srcId="{E6B42244-35A7-4FCF-A673-A446EA407B05}" destId="{547106B5-906A-4C8F-B92B-B6E0A6FAD61C}" srcOrd="0" destOrd="0" parTransId="{238E319D-98D7-454C-8B31-E110DABC6195}" sibTransId="{8088F7A9-4247-4A7D-9401-9BA45EB349E3}"/>
    <dgm:cxn modelId="{958E516F-7917-44CA-A6E1-0E427CB63759}" type="presOf" srcId="{2F8B1AD9-DB84-48EF-8C75-1ACE2437D59C}" destId="{A1465227-51FA-4EEB-9F93-67E0304B1D06}" srcOrd="0" destOrd="0" presId="urn:microsoft.com/office/officeart/2016/7/layout/BasicLinearProcessNumbered"/>
    <dgm:cxn modelId="{0F6D6094-0ADE-45B0-BF4A-7152FFBB84C8}" srcId="{E6B42244-35A7-4FCF-A673-A446EA407B05}" destId="{5ECF82DE-8C1D-49EE-BA7B-FC87ABCFFD21}" srcOrd="1" destOrd="0" parTransId="{281E36EE-C0CF-4AC8-BBCE-85A8151561CC}" sibTransId="{EE5537EA-BB95-437A-9DFE-9F8843EBC0D1}"/>
    <dgm:cxn modelId="{F513BC9D-E537-42CB-A835-B096D4C6D15C}" srcId="{E6B42244-35A7-4FCF-A673-A446EA407B05}" destId="{89494006-4E5E-4B5B-AF68-9D3AAD4D2BED}" srcOrd="2" destOrd="0" parTransId="{D5291CF8-D3DA-4963-9C05-8C3266A9CF2A}" sibTransId="{2F8B1AD9-DB84-48EF-8C75-1ACE2437D59C}"/>
    <dgm:cxn modelId="{A560DB9E-1AB7-4D80-BC39-482A4D2B93E8}" type="presOf" srcId="{5ECF82DE-8C1D-49EE-BA7B-FC87ABCFFD21}" destId="{30F6334A-307B-4603-8C7F-3228E9C490BE}" srcOrd="1" destOrd="0" presId="urn:microsoft.com/office/officeart/2016/7/layout/BasicLinearProcessNumbered"/>
    <dgm:cxn modelId="{1BC99EA4-54C4-4A47-89B4-74945805CC4C}" type="presOf" srcId="{5ECF82DE-8C1D-49EE-BA7B-FC87ABCFFD21}" destId="{D75CA0E6-4464-4A42-86E8-0B480C845BF3}" srcOrd="0" destOrd="0" presId="urn:microsoft.com/office/officeart/2016/7/layout/BasicLinearProcessNumbered"/>
    <dgm:cxn modelId="{0DAC19DF-360A-4611-BF3B-3C6EC5BD2D16}" type="presOf" srcId="{8088F7A9-4247-4A7D-9401-9BA45EB349E3}" destId="{F132C3B8-A9E4-4F80-AC1D-C25548760129}" srcOrd="0" destOrd="0" presId="urn:microsoft.com/office/officeart/2016/7/layout/BasicLinearProcessNumbered"/>
    <dgm:cxn modelId="{CF86F6E1-6C02-47A5-9D21-36E9B088C949}" type="presOf" srcId="{547106B5-906A-4C8F-B92B-B6E0A6FAD61C}" destId="{D73CB8D5-6CA9-478C-9338-4D13456AE2E1}" srcOrd="1" destOrd="0" presId="urn:microsoft.com/office/officeart/2016/7/layout/BasicLinearProcessNumbered"/>
    <dgm:cxn modelId="{2F553BED-579C-4974-9049-BF9F4D640E81}" type="presOf" srcId="{547106B5-906A-4C8F-B92B-B6E0A6FAD61C}" destId="{9F6BEEC0-4288-4A27-8802-280E893D47EC}" srcOrd="0" destOrd="0" presId="urn:microsoft.com/office/officeart/2016/7/layout/BasicLinearProcessNumbered"/>
    <dgm:cxn modelId="{4F5E97BD-3D4D-4288-8D3D-5ABDA9557B94}" type="presParOf" srcId="{5FF40750-9352-4DED-8B87-E23816F1BC3D}" destId="{DBFABDEF-3B39-4338-9A17-3206482D0587}" srcOrd="0" destOrd="0" presId="urn:microsoft.com/office/officeart/2016/7/layout/BasicLinearProcessNumbered"/>
    <dgm:cxn modelId="{27B17AD0-954A-461F-9CC4-CA39F1BE2C4C}" type="presParOf" srcId="{DBFABDEF-3B39-4338-9A17-3206482D0587}" destId="{9F6BEEC0-4288-4A27-8802-280E893D47EC}" srcOrd="0" destOrd="0" presId="urn:microsoft.com/office/officeart/2016/7/layout/BasicLinearProcessNumbered"/>
    <dgm:cxn modelId="{BA000CB4-667F-4FFD-9E4E-70FDEFC7213E}" type="presParOf" srcId="{DBFABDEF-3B39-4338-9A17-3206482D0587}" destId="{F132C3B8-A9E4-4F80-AC1D-C25548760129}" srcOrd="1" destOrd="0" presId="urn:microsoft.com/office/officeart/2016/7/layout/BasicLinearProcessNumbered"/>
    <dgm:cxn modelId="{973AA871-94AC-4781-9C49-EC7EBFBD2754}" type="presParOf" srcId="{DBFABDEF-3B39-4338-9A17-3206482D0587}" destId="{4A81B2B9-F2EF-42DA-94AF-D8803599248B}" srcOrd="2" destOrd="0" presId="urn:microsoft.com/office/officeart/2016/7/layout/BasicLinearProcessNumbered"/>
    <dgm:cxn modelId="{C1435330-93FD-400A-B37F-D72545692C3B}" type="presParOf" srcId="{DBFABDEF-3B39-4338-9A17-3206482D0587}" destId="{D73CB8D5-6CA9-478C-9338-4D13456AE2E1}" srcOrd="3" destOrd="0" presId="urn:microsoft.com/office/officeart/2016/7/layout/BasicLinearProcessNumbered"/>
    <dgm:cxn modelId="{54FB869D-77EE-4B6E-9936-099F03F796E2}" type="presParOf" srcId="{5FF40750-9352-4DED-8B87-E23816F1BC3D}" destId="{F93D204C-BA06-42D7-82EA-84F489DF9FC9}" srcOrd="1" destOrd="0" presId="urn:microsoft.com/office/officeart/2016/7/layout/BasicLinearProcessNumbered"/>
    <dgm:cxn modelId="{E0C34148-AD71-4339-A10C-1BA6BD7378C1}" type="presParOf" srcId="{5FF40750-9352-4DED-8B87-E23816F1BC3D}" destId="{99D31BE6-477B-45A0-91C7-8FA8AD0F19DE}" srcOrd="2" destOrd="0" presId="urn:microsoft.com/office/officeart/2016/7/layout/BasicLinearProcessNumbered"/>
    <dgm:cxn modelId="{ED3BA107-16D2-435B-A0E4-76704BBAC115}" type="presParOf" srcId="{99D31BE6-477B-45A0-91C7-8FA8AD0F19DE}" destId="{D75CA0E6-4464-4A42-86E8-0B480C845BF3}" srcOrd="0" destOrd="0" presId="urn:microsoft.com/office/officeart/2016/7/layout/BasicLinearProcessNumbered"/>
    <dgm:cxn modelId="{9BBC8C0F-5273-461D-B7B4-4CCF88382FCB}" type="presParOf" srcId="{99D31BE6-477B-45A0-91C7-8FA8AD0F19DE}" destId="{794AD886-3FD3-41E5-9B63-A9E4D80955FA}" srcOrd="1" destOrd="0" presId="urn:microsoft.com/office/officeart/2016/7/layout/BasicLinearProcessNumbered"/>
    <dgm:cxn modelId="{86FC20E9-9F1F-42DA-94EB-32C8E7864376}" type="presParOf" srcId="{99D31BE6-477B-45A0-91C7-8FA8AD0F19DE}" destId="{44A4FB06-D5F7-4CEB-935C-AE66B283CA42}" srcOrd="2" destOrd="0" presId="urn:microsoft.com/office/officeart/2016/7/layout/BasicLinearProcessNumbered"/>
    <dgm:cxn modelId="{52A60666-CB94-40B3-88DD-24904FA8C51F}" type="presParOf" srcId="{99D31BE6-477B-45A0-91C7-8FA8AD0F19DE}" destId="{30F6334A-307B-4603-8C7F-3228E9C490BE}" srcOrd="3" destOrd="0" presId="urn:microsoft.com/office/officeart/2016/7/layout/BasicLinearProcessNumbered"/>
    <dgm:cxn modelId="{EF76F305-49B5-4F54-B0E5-B9DFB6FA242C}" type="presParOf" srcId="{5FF40750-9352-4DED-8B87-E23816F1BC3D}" destId="{D39D9DAE-92A4-4B98-9BF4-9DF986D4DA66}" srcOrd="3" destOrd="0" presId="urn:microsoft.com/office/officeart/2016/7/layout/BasicLinearProcessNumbered"/>
    <dgm:cxn modelId="{2745A958-AA42-43B5-B8CD-B7D1A3D4DBA1}" type="presParOf" srcId="{5FF40750-9352-4DED-8B87-E23816F1BC3D}" destId="{89BB8E6C-7CE5-4E61-98E0-D00B4717A97C}" srcOrd="4" destOrd="0" presId="urn:microsoft.com/office/officeart/2016/7/layout/BasicLinearProcessNumbered"/>
    <dgm:cxn modelId="{AE436911-9240-4DF4-ACF6-872E49827D19}" type="presParOf" srcId="{89BB8E6C-7CE5-4E61-98E0-D00B4717A97C}" destId="{1381FF66-7574-4DDF-A24A-3B314C74F7B1}" srcOrd="0" destOrd="0" presId="urn:microsoft.com/office/officeart/2016/7/layout/BasicLinearProcessNumbered"/>
    <dgm:cxn modelId="{9A54CAA3-8661-4EE5-B885-D0BEF8793F41}" type="presParOf" srcId="{89BB8E6C-7CE5-4E61-98E0-D00B4717A97C}" destId="{A1465227-51FA-4EEB-9F93-67E0304B1D06}" srcOrd="1" destOrd="0" presId="urn:microsoft.com/office/officeart/2016/7/layout/BasicLinearProcessNumbered"/>
    <dgm:cxn modelId="{3FC15576-7F6F-447F-95A4-515EAD069D2E}" type="presParOf" srcId="{89BB8E6C-7CE5-4E61-98E0-D00B4717A97C}" destId="{42D953AC-F1F0-4051-98BB-7918F4C48F6B}" srcOrd="2" destOrd="0" presId="urn:microsoft.com/office/officeart/2016/7/layout/BasicLinearProcessNumbered"/>
    <dgm:cxn modelId="{BBF3B8C4-DEEA-4C51-B063-C999D378199C}" type="presParOf" srcId="{89BB8E6C-7CE5-4E61-98E0-D00B4717A97C}" destId="{9D9E6B8D-4476-4298-B0A1-0B26EC0BCFC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7DCF7-B7A6-4232-B4EA-79381BF13800}">
      <dsp:nvSpPr>
        <dsp:cNvPr id="0" name=""/>
        <dsp:cNvSpPr/>
      </dsp:nvSpPr>
      <dsp:spPr>
        <a:xfrm>
          <a:off x="685" y="215625"/>
          <a:ext cx="4205037" cy="256594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EF5F1A-50EB-4CE5-939B-A0C216537F9B}">
      <dsp:nvSpPr>
        <dsp:cNvPr id="0" name=""/>
        <dsp:cNvSpPr/>
      </dsp:nvSpPr>
      <dsp:spPr>
        <a:xfrm>
          <a:off x="450421" y="642875"/>
          <a:ext cx="4205037" cy="2565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u="none" kern="1200" dirty="0">
              <a:latin typeface="Kristen ITC" panose="03050502040202030202" pitchFamily="66" charset="0"/>
            </a:rPr>
            <a:t>Everyone who attends field trips must have a volunteer application on file.</a:t>
          </a:r>
        </a:p>
      </dsp:txBody>
      <dsp:txXfrm>
        <a:off x="525575" y="718029"/>
        <a:ext cx="4054729" cy="2415641"/>
      </dsp:txXfrm>
    </dsp:sp>
    <dsp:sp modelId="{BA96C4D4-5522-4042-BC99-4BDCA61548F8}">
      <dsp:nvSpPr>
        <dsp:cNvPr id="0" name=""/>
        <dsp:cNvSpPr/>
      </dsp:nvSpPr>
      <dsp:spPr>
        <a:xfrm>
          <a:off x="5105761" y="163501"/>
          <a:ext cx="4047625" cy="2570241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AF3A53-5FB8-4EC9-BAD7-35C9FD4DFCD8}">
      <dsp:nvSpPr>
        <dsp:cNvPr id="0" name=""/>
        <dsp:cNvSpPr/>
      </dsp:nvSpPr>
      <dsp:spPr>
        <a:xfrm>
          <a:off x="5555497" y="590750"/>
          <a:ext cx="4047625" cy="2570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Kristen ITC" panose="03050502040202030202" pitchFamily="66" charset="0"/>
            </a:rPr>
            <a:t>Currently we are working on our Field Trips for this year, and I will communicate them as soon as they are set and approved.</a:t>
          </a:r>
        </a:p>
      </dsp:txBody>
      <dsp:txXfrm>
        <a:off x="5630777" y="666030"/>
        <a:ext cx="3897065" cy="2419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BEEC0-4288-4A27-8802-280E893D47EC}">
      <dsp:nvSpPr>
        <dsp:cNvPr id="0" name=""/>
        <dsp:cNvSpPr/>
      </dsp:nvSpPr>
      <dsp:spPr>
        <a:xfrm>
          <a:off x="0" y="0"/>
          <a:ext cx="3151532" cy="40921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706" tIns="330200" rIns="245706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 dirty="0"/>
            <a:t>              </a:t>
          </a:r>
          <a:r>
            <a:rPr lang="en-US" sz="2400" i="1" kern="1200" dirty="0"/>
            <a:t>Email: 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   tlindsay@ccajax.org</a:t>
          </a:r>
          <a:endParaRPr lang="en-US" sz="2400" kern="1200" dirty="0"/>
        </a:p>
      </dsp:txBody>
      <dsp:txXfrm>
        <a:off x="0" y="1555020"/>
        <a:ext cx="3151532" cy="2455295"/>
      </dsp:txXfrm>
    </dsp:sp>
    <dsp:sp modelId="{F132C3B8-A9E4-4F80-AC1D-C25548760129}">
      <dsp:nvSpPr>
        <dsp:cNvPr id="0" name=""/>
        <dsp:cNvSpPr/>
      </dsp:nvSpPr>
      <dsp:spPr>
        <a:xfrm>
          <a:off x="961942" y="409215"/>
          <a:ext cx="1227647" cy="12276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712" tIns="12700" rIns="9571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41727" y="589000"/>
        <a:ext cx="868077" cy="868077"/>
      </dsp:txXfrm>
    </dsp:sp>
    <dsp:sp modelId="{4A81B2B9-F2EF-42DA-94AF-D8803599248B}">
      <dsp:nvSpPr>
        <dsp:cNvPr id="0" name=""/>
        <dsp:cNvSpPr/>
      </dsp:nvSpPr>
      <dsp:spPr>
        <a:xfrm>
          <a:off x="0" y="4092087"/>
          <a:ext cx="3151532" cy="72"/>
        </a:xfrm>
        <a:prstGeom prst="rect">
          <a:avLst/>
        </a:prstGeom>
        <a:gradFill rotWithShape="0">
          <a:gsLst>
            <a:gs pos="0">
              <a:schemeClr val="accent2">
                <a:hueOff val="-678595"/>
                <a:satOff val="2237"/>
                <a:lumOff val="239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678595"/>
                <a:satOff val="2237"/>
                <a:lumOff val="239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678595"/>
                <a:satOff val="2237"/>
                <a:lumOff val="239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678595"/>
              <a:satOff val="2237"/>
              <a:lumOff val="2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5CA0E6-4464-4A42-86E8-0B480C845BF3}">
      <dsp:nvSpPr>
        <dsp:cNvPr id="0" name=""/>
        <dsp:cNvSpPr/>
      </dsp:nvSpPr>
      <dsp:spPr>
        <a:xfrm>
          <a:off x="3466685" y="0"/>
          <a:ext cx="3151532" cy="4092159"/>
        </a:xfrm>
        <a:prstGeom prst="rect">
          <a:avLst/>
        </a:prstGeom>
        <a:solidFill>
          <a:schemeClr val="accent2">
            <a:tint val="40000"/>
            <a:alpha val="90000"/>
            <a:hueOff val="-2096409"/>
            <a:satOff val="8402"/>
            <a:lumOff val="124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096409"/>
              <a:satOff val="8402"/>
              <a:lumOff val="12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706" tIns="330200" rIns="245706" bIns="33020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Send a note with your student</a:t>
          </a:r>
          <a:endParaRPr lang="en-US" sz="3200" kern="1200" dirty="0"/>
        </a:p>
      </dsp:txBody>
      <dsp:txXfrm>
        <a:off x="3466685" y="1555020"/>
        <a:ext cx="3151532" cy="2455295"/>
      </dsp:txXfrm>
    </dsp:sp>
    <dsp:sp modelId="{794AD886-3FD3-41E5-9B63-A9E4D80955FA}">
      <dsp:nvSpPr>
        <dsp:cNvPr id="0" name=""/>
        <dsp:cNvSpPr/>
      </dsp:nvSpPr>
      <dsp:spPr>
        <a:xfrm>
          <a:off x="4428628" y="409215"/>
          <a:ext cx="1227647" cy="1227647"/>
        </a:xfrm>
        <a:prstGeom prst="ellipse">
          <a:avLst/>
        </a:prstGeom>
        <a:gradFill rotWithShape="0">
          <a:gsLst>
            <a:gs pos="0">
              <a:schemeClr val="accent2">
                <a:hueOff val="-1357190"/>
                <a:satOff val="4474"/>
                <a:lumOff val="478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357190"/>
                <a:satOff val="4474"/>
                <a:lumOff val="478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357190"/>
                <a:satOff val="4474"/>
                <a:lumOff val="478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357190"/>
              <a:satOff val="4474"/>
              <a:lumOff val="4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712" tIns="12700" rIns="9571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608413" y="589000"/>
        <a:ext cx="868077" cy="868077"/>
      </dsp:txXfrm>
    </dsp:sp>
    <dsp:sp modelId="{44A4FB06-D5F7-4CEB-935C-AE66B283CA42}">
      <dsp:nvSpPr>
        <dsp:cNvPr id="0" name=""/>
        <dsp:cNvSpPr/>
      </dsp:nvSpPr>
      <dsp:spPr>
        <a:xfrm>
          <a:off x="3466685" y="4092087"/>
          <a:ext cx="3151532" cy="72"/>
        </a:xfrm>
        <a:prstGeom prst="rect">
          <a:avLst/>
        </a:prstGeom>
        <a:gradFill rotWithShape="0">
          <a:gsLst>
            <a:gs pos="0">
              <a:schemeClr val="accent2">
                <a:hueOff val="-2035785"/>
                <a:satOff val="6711"/>
                <a:lumOff val="717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035785"/>
                <a:satOff val="6711"/>
                <a:lumOff val="717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035785"/>
                <a:satOff val="6711"/>
                <a:lumOff val="717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035785"/>
              <a:satOff val="6711"/>
              <a:lumOff val="7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81FF66-7574-4DDF-A24A-3B314C74F7B1}">
      <dsp:nvSpPr>
        <dsp:cNvPr id="0" name=""/>
        <dsp:cNvSpPr/>
      </dsp:nvSpPr>
      <dsp:spPr>
        <a:xfrm>
          <a:off x="6906867" y="0"/>
          <a:ext cx="3151532" cy="4092159"/>
        </a:xfrm>
        <a:prstGeom prst="rect">
          <a:avLst/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706" tIns="330200" rIns="245706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 dirty="0"/>
            <a:t>            </a:t>
          </a:r>
          <a:r>
            <a:rPr lang="en-US" sz="2400" i="1" kern="1200" dirty="0"/>
            <a:t>Text/Call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     (614) 271-3581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Please use for           emergencies only</a:t>
          </a:r>
          <a:endParaRPr lang="en-US" sz="2100" i="1" kern="1200" dirty="0"/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6906867" y="1555020"/>
        <a:ext cx="3151532" cy="2455295"/>
      </dsp:txXfrm>
    </dsp:sp>
    <dsp:sp modelId="{A1465227-51FA-4EEB-9F93-67E0304B1D06}">
      <dsp:nvSpPr>
        <dsp:cNvPr id="0" name=""/>
        <dsp:cNvSpPr/>
      </dsp:nvSpPr>
      <dsp:spPr>
        <a:xfrm>
          <a:off x="7895313" y="409215"/>
          <a:ext cx="1227647" cy="1227647"/>
        </a:xfrm>
        <a:prstGeom prst="ellipse">
          <a:avLst/>
        </a:prstGeom>
        <a:gradFill rotWithShape="0">
          <a:gsLst>
            <a:gs pos="0">
              <a:schemeClr val="accent2">
                <a:hueOff val="-2714380"/>
                <a:satOff val="8948"/>
                <a:lumOff val="956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714380"/>
                <a:satOff val="8948"/>
                <a:lumOff val="956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714380"/>
                <a:satOff val="8948"/>
                <a:lumOff val="956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714380"/>
              <a:satOff val="8948"/>
              <a:lumOff val="9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712" tIns="12700" rIns="9571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075098" y="589000"/>
        <a:ext cx="868077" cy="868077"/>
      </dsp:txXfrm>
    </dsp:sp>
    <dsp:sp modelId="{42D953AC-F1F0-4051-98BB-7918F4C48F6B}">
      <dsp:nvSpPr>
        <dsp:cNvPr id="0" name=""/>
        <dsp:cNvSpPr/>
      </dsp:nvSpPr>
      <dsp:spPr>
        <a:xfrm>
          <a:off x="6933371" y="4092087"/>
          <a:ext cx="3151532" cy="72"/>
        </a:xfrm>
        <a:prstGeom prst="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392975"/>
              <a:satOff val="11185"/>
              <a:lumOff val="1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9A4B-5A9E-4922-92F3-3AEF3C42B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95730"/>
            <a:ext cx="8637073" cy="3048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</a:br>
            <a:br>
              <a:rPr lang="en-US" dirty="0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</a:br>
            <a:br>
              <a:rPr lang="en-US" dirty="0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</a:br>
            <a:br>
              <a:rPr lang="en-US" dirty="0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</a:br>
            <a:br>
              <a:rPr lang="en-US" dirty="0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</a:br>
            <a:br>
              <a:rPr lang="en-US" dirty="0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</a:br>
            <a:br>
              <a:rPr lang="en-US" dirty="0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</a:br>
            <a:br>
              <a:rPr lang="en-US" dirty="0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</a:b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Welcome to Open house</a:t>
            </a:r>
            <a:b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</a:br>
            <a:b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</a:b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Christ’s church academy</a:t>
            </a:r>
            <a:br>
              <a:rPr lang="en-US" dirty="0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08C3B-8D2D-4CA5-B9FE-2C051777F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2769704"/>
            <a:ext cx="8637072" cy="3048000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  <a:cs typeface="Times New Roman" pitchFamily="18" charset="0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  <a:cs typeface="Times New Roman" pitchFamily="18" charset="0"/>
            </a:endParaRPr>
          </a:p>
          <a:p>
            <a:pPr algn="ctr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Ms. Lindsay’s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</a:b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3</a:t>
            </a:r>
            <a:r>
              <a:rPr lang="en-US" sz="40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rd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 Grade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</a:b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2021-2022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8808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A7F73-347B-4FAB-90D6-CA25315F0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en-US" sz="4400" b="1">
                <a:latin typeface="Kristen ITC" pitchFamily="66" charset="0"/>
              </a:rPr>
              <a:t>Field Trips</a:t>
            </a:r>
            <a:br>
              <a:rPr lang="en-US" sz="4400" b="1">
                <a:latin typeface="Kristen ITC" pitchFamily="66" charset="0"/>
              </a:rPr>
            </a:b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D50FF7-DE62-4511-8B8D-9F4CE0F98D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531910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95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F2E2-F1ED-49D4-861B-957592A4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communication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FF373-22ED-4A75-B9A5-BB76F5F8E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406407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endParaRPr lang="en-US" altLang="en-US" b="1" dirty="0">
              <a:solidFill>
                <a:srgbClr val="FF3300"/>
              </a:solidFill>
              <a:latin typeface="Kristen ITC" pitchFamily="66" charset="0"/>
            </a:endParaRPr>
          </a:p>
          <a:p>
            <a:pPr marL="0" indent="0" algn="ctr">
              <a:buNone/>
              <a:defRPr/>
            </a:pPr>
            <a:r>
              <a:rPr lang="en-US" altLang="en-US" sz="2200" b="1" dirty="0">
                <a:solidFill>
                  <a:srgbClr val="FF3300"/>
                </a:solidFill>
                <a:latin typeface="Kristen ITC" pitchFamily="66" charset="0"/>
              </a:rPr>
              <a:t>RED DAILY FOLDER</a:t>
            </a:r>
          </a:p>
          <a:p>
            <a:pPr marL="0" indent="0" algn="ctr">
              <a:buNone/>
              <a:defRPr/>
            </a:pP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This is how we communicate. This should go back and forth every day.</a:t>
            </a:r>
          </a:p>
          <a:p>
            <a:pPr marL="0" indent="0" algn="ctr">
              <a:buNone/>
            </a:pPr>
            <a:r>
              <a:rPr lang="en-US" altLang="en-US" sz="2200" b="1" dirty="0">
                <a:solidFill>
                  <a:srgbClr val="00B0F0"/>
                </a:solidFill>
                <a:latin typeface="Kristen ITC" pitchFamily="66" charset="0"/>
              </a:rPr>
              <a:t>BLUE TUESDAY FOLDER </a:t>
            </a:r>
          </a:p>
          <a:p>
            <a:pPr marL="0" indent="0" algn="ctr">
              <a:buNone/>
            </a:pP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Sent home on Tuesday with last week’s work. Review and return folder signed along with any papers marked “sign and return”.</a:t>
            </a:r>
            <a:endParaRPr lang="en-US" altLang="en-US" sz="2200" b="1" u="sng" dirty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</a:endParaRPr>
          </a:p>
          <a:p>
            <a:pPr marL="0" indent="0" algn="ctr">
              <a:buNone/>
              <a:defRPr/>
            </a:pPr>
            <a:r>
              <a:rPr lang="en-US" altLang="en-US" sz="2200" b="1" dirty="0">
                <a:solidFill>
                  <a:srgbClr val="FFFF00"/>
                </a:solidFill>
                <a:latin typeface="Kristen ITC" pitchFamily="66" charset="0"/>
              </a:rPr>
              <a:t>YELLOW HOMEWORK FOLDER</a:t>
            </a:r>
          </a:p>
          <a:p>
            <a:pPr marL="0" indent="0" algn="ctr">
              <a:buNone/>
              <a:defRPr/>
            </a:pP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Sent home every Friday and due back the following Friday. </a:t>
            </a:r>
            <a:endParaRPr lang="en-US" altLang="en-US" sz="2200" b="1" i="1" u="sng" dirty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</a:endParaRPr>
          </a:p>
          <a:p>
            <a:pPr marL="0" indent="0"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 </a:t>
            </a:r>
            <a:endParaRPr lang="en-US" altLang="en-US" dirty="0">
              <a:solidFill>
                <a:schemeClr val="bg1"/>
              </a:solidFill>
              <a:latin typeface="Kristen ITC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08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10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33DE96B-32AB-4878-9BEF-0764222C1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latin typeface="Kristen ITC" pitchFamily="66" charset="0"/>
              </a:rPr>
              <a:t>DISCIPLINE</a:t>
            </a:r>
            <a:endParaRPr lang="en-US" sz="4000" dirty="0"/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530A1-7BCD-47B2-8D06-73D7F8D82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2019476"/>
            <a:ext cx="5024171" cy="4394576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</a:pPr>
            <a:r>
              <a:rPr lang="en-US" altLang="en-US" sz="2100" dirty="0">
                <a:latin typeface="Kristen ITC" pitchFamily="66" charset="0"/>
              </a:rPr>
              <a:t>Our  rules reflect respecting each other, respecting the right to learn, being a good listener, and following directions. </a:t>
            </a:r>
          </a:p>
          <a:p>
            <a:pPr marL="285750" indent="-285750">
              <a:lnSpc>
                <a:spcPct val="110000"/>
              </a:lnSpc>
            </a:pPr>
            <a:r>
              <a:rPr lang="en-US" sz="2100" dirty="0">
                <a:latin typeface="Kristen ITC" pitchFamily="66" charset="0"/>
              </a:rPr>
              <a:t>Be good followers of God, keeping in mind, “What would God want us to do?”</a:t>
            </a:r>
          </a:p>
          <a:p>
            <a:pPr marL="285750" indent="-285750">
              <a:lnSpc>
                <a:spcPct val="110000"/>
              </a:lnSpc>
            </a:pPr>
            <a:r>
              <a:rPr lang="en-US" sz="2100" dirty="0">
                <a:latin typeface="Kristen ITC" pitchFamily="66" charset="0"/>
              </a:rPr>
              <a:t>Tickets are awarded throughout the week for a weekly drawing. </a:t>
            </a:r>
            <a:endParaRPr lang="en-US" sz="1400" dirty="0"/>
          </a:p>
        </p:txBody>
      </p:sp>
      <p:grpSp>
        <p:nvGrpSpPr>
          <p:cNvPr id="26" name="Group 14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16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18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D53CAD8-B95D-4A00-84BE-6BA0CEC50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2715" y="1113183"/>
            <a:ext cx="4460327" cy="386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190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D51465-50E9-4008-9AA7-6F64346A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29196"/>
            <a:ext cx="9405891" cy="112268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Kristen ITC" panose="03050502040202030202" pitchFamily="66" charset="0"/>
              </a:rPr>
              <a:t>How you can help!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77C64-63E4-41D3-9858-21813780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08047"/>
            <a:ext cx="9405891" cy="286051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Kristen ITC" panose="03050502040202030202" pitchFamily="66" charset="0"/>
              </a:rPr>
              <a:t>Ticket Raffle items   - Any item that your child would be motivated to work for and earn tickets to win.  No candy please.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Kristen ITC" panose="03050502040202030202" pitchFamily="66" charset="0"/>
              </a:rPr>
              <a:t>Lisa Owen is our homeroom coordinator; she will be reaching out to you for help with parties and any other help I may need in the classroom this year. </a:t>
            </a:r>
          </a:p>
          <a:p>
            <a:r>
              <a:rPr lang="en-US" dirty="0">
                <a:solidFill>
                  <a:srgbClr val="FFFFFF"/>
                </a:solidFill>
                <a:latin typeface="Kristen ITC" panose="03050502040202030202" pitchFamily="66" charset="0"/>
              </a:rPr>
              <a:t>Please keep our class and myself in your prayers!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02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D120-B9DD-4961-BE4A-1D1BA602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dirty="0">
                <a:latin typeface="Kristen ITC" pitchFamily="66" charset="0"/>
              </a:rPr>
              <a:t>Questions or Concerns</a:t>
            </a:r>
            <a:br>
              <a:rPr lang="en-US" altLang="en-US" i="1" dirty="0">
                <a:latin typeface="Kristen ITC" pitchFamily="66" charset="0"/>
              </a:rPr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9FC848-865C-460C-9B80-0F631163A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564982"/>
              </p:ext>
            </p:extLst>
          </p:nvPr>
        </p:nvGraphicFramePr>
        <p:xfrm>
          <a:off x="1232453" y="1961322"/>
          <a:ext cx="10084904" cy="4092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541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AB0B28B-620E-467F-8640-6707E8F2C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8" y="804520"/>
            <a:ext cx="5031852" cy="104923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Kristen ITC" panose="03050502040202030202" pitchFamily="66" charset="0"/>
              </a:rPr>
              <a:t>A little bit  about myself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822F-E369-4A7F-8B18-990FF7A99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797" y="2728756"/>
            <a:ext cx="3526523" cy="280807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Kristen ITC" pitchFamily="66" charset="0"/>
              </a:rPr>
              <a:t>Teresa Lindsay</a:t>
            </a:r>
          </a:p>
          <a:p>
            <a:pPr algn="ctr"/>
            <a:r>
              <a:rPr lang="en-US" sz="2400" dirty="0">
                <a:latin typeface="Kristen ITC" pitchFamily="66" charset="0"/>
              </a:rPr>
              <a:t>tlindsay@ccajax.org        </a:t>
            </a:r>
          </a:p>
          <a:p>
            <a:endParaRPr lang="en-US" dirty="0">
              <a:latin typeface="Kristen ITC" pitchFamily="66" charset="0"/>
            </a:endParaRPr>
          </a:p>
          <a:p>
            <a:pPr marL="0" indent="0">
              <a:buNone/>
            </a:pPr>
            <a:endParaRPr lang="en-US" b="1" i="1" dirty="0">
              <a:latin typeface="Kristen ITC" pitchFamily="66" charset="0"/>
            </a:endParaRPr>
          </a:p>
          <a:p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1" name="Picture 80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F824DB5-36FD-489D-87B5-469FA8B8CC2A}"/>
              </a:ext>
            </a:extLst>
          </p:cNvPr>
          <p:cNvSpPr txBox="1"/>
          <p:nvPr/>
        </p:nvSpPr>
        <p:spPr>
          <a:xfrm>
            <a:off x="5910470" y="861749"/>
            <a:ext cx="532722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Muli"/>
              </a:rPr>
              <a:t>I am living my dream!  As far back as I can remember, I wanted to be a teacher.  I wanted to make a difference in children’s lives.  I had been blessed to teach in Ohio public schools for over 30 years and extremely blessed to be here now at CCA for the past 4 years.   I’m so excited to be teaching third grade this year.  </a:t>
            </a: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Muli"/>
              </a:rPr>
              <a:t>I have a B.S. in Education(1-8), a Reading Certificate(K-12), and a Master’s in Education.  </a:t>
            </a:r>
          </a:p>
          <a:p>
            <a:pPr algn="l" fontAlgn="base"/>
            <a:endParaRPr lang="en-US" sz="1600" b="0" i="0" dirty="0">
              <a:solidFill>
                <a:srgbClr val="000000"/>
              </a:solidFill>
              <a:effectLst/>
              <a:latin typeface="Muli"/>
            </a:endParaRP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Muli"/>
              </a:rPr>
              <a:t>I have a son, Andrew, who is 30 years old and lives in Ohio.  I am currently building my first brand new home.</a:t>
            </a:r>
          </a:p>
          <a:p>
            <a:pPr algn="l" fontAlgn="base"/>
            <a:endParaRPr lang="en-US" sz="1600" b="0" i="0" dirty="0">
              <a:solidFill>
                <a:srgbClr val="000000"/>
              </a:solidFill>
              <a:effectLst/>
              <a:latin typeface="Muli"/>
            </a:endParaRP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Muli"/>
              </a:rPr>
              <a:t>I accepted Jesus when I was 16 years old. My favorite scripture is one that I learned at church when I was a young child. Matthew 5:9- “Blessed are the peacemakers for they will be called the children of God.”</a:t>
            </a: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Muli"/>
              </a:rPr>
              <a:t>I’m so blessed to be a part of such a loving Christian school. </a:t>
            </a:r>
          </a:p>
        </p:txBody>
      </p:sp>
    </p:spTree>
    <p:extLst>
      <p:ext uri="{BB962C8B-B14F-4D97-AF65-F5344CB8AC3E}">
        <p14:creationId xmlns:p14="http://schemas.microsoft.com/office/powerpoint/2010/main" val="309507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83F65-7707-4BFE-8AA2-4B058252A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22" y="1868557"/>
            <a:ext cx="3641619" cy="373711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Kristen ITC" panose="03050502040202030202" pitchFamily="66" charset="0"/>
              </a:rPr>
              <a:t>A day </a:t>
            </a:r>
            <a:br>
              <a:rPr lang="en-US" dirty="0">
                <a:latin typeface="Kristen ITC" panose="03050502040202030202" pitchFamily="66" charset="0"/>
              </a:rPr>
            </a:br>
            <a:r>
              <a:rPr lang="en-US" dirty="0">
                <a:latin typeface="Kristen ITC" panose="03050502040202030202" pitchFamily="66" charset="0"/>
              </a:rPr>
              <a:t>in the life </a:t>
            </a:r>
            <a:br>
              <a:rPr lang="en-US" dirty="0">
                <a:latin typeface="Kristen ITC" panose="03050502040202030202" pitchFamily="66" charset="0"/>
              </a:rPr>
            </a:br>
            <a:r>
              <a:rPr lang="en-US" dirty="0">
                <a:latin typeface="Kristen ITC" panose="03050502040202030202" pitchFamily="66" charset="0"/>
              </a:rPr>
              <a:t>of</a:t>
            </a:r>
            <a:br>
              <a:rPr lang="en-US" dirty="0">
                <a:latin typeface="Kristen ITC" panose="03050502040202030202" pitchFamily="66" charset="0"/>
              </a:rPr>
            </a:br>
            <a:r>
              <a:rPr lang="en-US" dirty="0">
                <a:latin typeface="Kristen ITC" panose="03050502040202030202" pitchFamily="66" charset="0"/>
              </a:rPr>
              <a:t> your</a:t>
            </a:r>
            <a:br>
              <a:rPr lang="en-US" dirty="0">
                <a:latin typeface="Kristen ITC" panose="03050502040202030202" pitchFamily="66" charset="0"/>
              </a:rPr>
            </a:br>
            <a:r>
              <a:rPr lang="en-US" dirty="0">
                <a:latin typeface="Kristen ITC" panose="03050502040202030202" pitchFamily="66" charset="0"/>
              </a:rPr>
              <a:t> 3</a:t>
            </a:r>
            <a:r>
              <a:rPr lang="en-US" baseline="30000" dirty="0">
                <a:latin typeface="Kristen ITC" panose="03050502040202030202" pitchFamily="66" charset="0"/>
              </a:rPr>
              <a:t>rd</a:t>
            </a:r>
            <a:r>
              <a:rPr lang="en-US" dirty="0">
                <a:latin typeface="Kristen ITC" panose="03050502040202030202" pitchFamily="66" charset="0"/>
              </a:rPr>
              <a:t> grader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26D9E9B-420B-4560-87E0-91C56164E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868557"/>
            <a:ext cx="6130003" cy="4029322"/>
          </a:xfrm>
        </p:spPr>
        <p:txBody>
          <a:bodyPr anchor="ctr">
            <a:normAutofit fontScale="92500" lnSpcReduction="20000"/>
          </a:bodyPr>
          <a:lstStyle/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Morning Work 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Bible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Math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Journeys (Reading, Spelling, Vocabulary, Phonics)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Shurley English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Lunch 11:00 – 11:30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 Recess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Writing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 Science/Social Studies 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Snack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en-US" sz="1700" dirty="0">
                <a:latin typeface="Kristen ITC" pitchFamily="66" charset="0"/>
              </a:rPr>
              <a:t>Resource</a:t>
            </a:r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3051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75F87E-FE9C-49E2-9720-3BBD1DA95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Kristen ITC" panose="03050502040202030202" pitchFamily="66" charset="0"/>
              </a:rPr>
              <a:t>Resource</a:t>
            </a:r>
            <a:br>
              <a:rPr lang="en-US" dirty="0">
                <a:latin typeface="Kristen ITC" panose="03050502040202030202" pitchFamily="66" charset="0"/>
              </a:rPr>
            </a:br>
            <a:br>
              <a:rPr lang="en-US" dirty="0">
                <a:latin typeface="Kristen ITC" panose="03050502040202030202" pitchFamily="66" charset="0"/>
              </a:rPr>
            </a:br>
            <a:r>
              <a:rPr lang="en-US" dirty="0">
                <a:latin typeface="Kristen ITC" panose="03050502040202030202" pitchFamily="66" charset="0"/>
              </a:rPr>
              <a:t> Schedule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396AE-E6B4-4474-B345-D58629E14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sz="1800" dirty="0">
                <a:latin typeface="Kristen ITC" panose="03050502040202030202" pitchFamily="66" charset="0"/>
              </a:rPr>
              <a:t>Monday-  Spanish &amp; PE		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altLang="en-US" sz="1800" dirty="0">
                <a:latin typeface="Kristen ITC" panose="03050502040202030202" pitchFamily="66" charset="0"/>
              </a:rPr>
              <a:t>	  		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1800" dirty="0">
                <a:latin typeface="Kristen ITC" panose="03050502040202030202" pitchFamily="66" charset="0"/>
              </a:rPr>
              <a:t>Tuesday- Library			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altLang="en-US" sz="1800" dirty="0">
                <a:latin typeface="Kristen ITC" panose="03050502040202030202" pitchFamily="66" charset="0"/>
              </a:rPr>
              <a:t>			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1800" dirty="0">
                <a:latin typeface="Kristen ITC" panose="03050502040202030202" pitchFamily="66" charset="0"/>
              </a:rPr>
              <a:t>Wednesday- Art				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altLang="en-US" sz="1800" dirty="0">
                <a:latin typeface="Kristen ITC" panose="03050502040202030202" pitchFamily="66" charset="0"/>
              </a:rPr>
              <a:t>		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1800" dirty="0">
                <a:latin typeface="Kristen ITC" panose="03050502040202030202" pitchFamily="66" charset="0"/>
              </a:rPr>
              <a:t>Thursday-  STEM	      Chapel  8:20 – 8:50					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1800" dirty="0">
                <a:latin typeface="Kristen ITC" panose="03050502040202030202" pitchFamily="66" charset="0"/>
              </a:rPr>
              <a:t>Friday- Music	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431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1A9F06-024D-48E3-AD78-A266D57BB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1" y="2464905"/>
            <a:ext cx="3723861" cy="3412707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solidFill>
                  <a:srgbClr val="FFFFFF"/>
                </a:solidFill>
                <a:latin typeface="Kristen ITC" pitchFamily="66" charset="0"/>
              </a:rPr>
              <a:t>3rd Grade</a:t>
            </a:r>
            <a:br>
              <a:rPr lang="en-US" sz="2500" dirty="0">
                <a:solidFill>
                  <a:srgbClr val="FFFFFF"/>
                </a:solidFill>
                <a:latin typeface="Kristen ITC" pitchFamily="66" charset="0"/>
              </a:rPr>
            </a:br>
            <a:br>
              <a:rPr lang="en-US" sz="2500" dirty="0">
                <a:solidFill>
                  <a:srgbClr val="FFFFFF"/>
                </a:solidFill>
                <a:latin typeface="Kristen ITC" pitchFamily="66" charset="0"/>
              </a:rPr>
            </a:br>
            <a:r>
              <a:rPr lang="en-US" sz="2500" dirty="0">
                <a:solidFill>
                  <a:srgbClr val="FFFFFF"/>
                </a:solidFill>
                <a:latin typeface="Kristen ITC" pitchFamily="66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Kristen ITC" pitchFamily="66" charset="0"/>
              </a:rPr>
              <a:t>Curriculum</a:t>
            </a:r>
            <a:br>
              <a:rPr lang="en-US" sz="2500" dirty="0">
                <a:solidFill>
                  <a:srgbClr val="FFFFFF"/>
                </a:solidFill>
                <a:latin typeface="Kristen ITC" pitchFamily="66" charset="0"/>
              </a:rPr>
            </a:b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25F8-63D9-4B1F-8FA0-57D96B5EA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630017"/>
            <a:ext cx="6034827" cy="4526525"/>
          </a:xfrm>
        </p:spPr>
        <p:txBody>
          <a:bodyPr anchor="t">
            <a:normAutofit/>
          </a:bodyPr>
          <a:lstStyle/>
          <a:p>
            <a:pPr marL="285750" indent="-285750"/>
            <a:r>
              <a:rPr lang="en-US" dirty="0">
                <a:latin typeface="Kristen ITC" panose="03050502040202030202" pitchFamily="66" charset="0"/>
              </a:rPr>
              <a:t>Bible Truths- Purposeful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Kristen ITC" panose="03050502040202030202" pitchFamily="66" charset="0"/>
              </a:rPr>
              <a:t>Journeys-reading, vocabulary, Phonics and spelling (Thinkcentral)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Kristen ITC" panose="03050502040202030202" pitchFamily="66" charset="0"/>
              </a:rPr>
              <a:t>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Kristen ITC" panose="03050502040202030202" pitchFamily="66" charset="0"/>
              </a:rPr>
              <a:t>Shurley English-English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Kristen ITC" panose="03050502040202030202" pitchFamily="66" charset="0"/>
              </a:rPr>
              <a:t>HMH Into Math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Kristen ITC" panose="03050502040202030202" pitchFamily="66" charset="0"/>
              </a:rPr>
              <a:t>Savvas Realize-Science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Kristen ITC" panose="03050502040202030202" pitchFamily="66" charset="0"/>
              </a:rPr>
              <a:t>Social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8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647FE-73FE-48B5-A3C1-0DE187D9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Kristen ITC" panose="03050502040202030202" pitchFamily="66" charset="0"/>
              </a:rPr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6E4EF-4DC7-4687-B3FA-DC1D75849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643" y="1864194"/>
            <a:ext cx="10495722" cy="418891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     </a:t>
            </a:r>
            <a:r>
              <a:rPr lang="en-US" alt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iPads Apps and Websites</a:t>
            </a:r>
            <a:r>
              <a:rPr lang="en-US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	</a:t>
            </a:r>
          </a:p>
          <a:p>
            <a:pPr marL="285750" indent="-285750" algn="ctr">
              <a:lnSpc>
                <a:spcPct val="150000"/>
              </a:lnSpc>
              <a:defRPr/>
            </a:pPr>
            <a:r>
              <a:rPr lang="en-US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ThinkCentral</a:t>
            </a:r>
          </a:p>
          <a:p>
            <a:pPr marL="285750" indent="-285750" algn="ctr">
              <a:lnSpc>
                <a:spcPct val="150000"/>
              </a:lnSpc>
              <a:defRPr/>
            </a:pPr>
            <a:r>
              <a:rPr lang="en-US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Savvas Realize</a:t>
            </a:r>
          </a:p>
          <a:p>
            <a:pPr marL="285750" indent="-285750" algn="ctr">
              <a:lnSpc>
                <a:spcPct val="150000"/>
              </a:lnSpc>
              <a:defRPr/>
            </a:pPr>
            <a:r>
              <a:rPr lang="en-US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HMH Math	</a:t>
            </a:r>
          </a:p>
          <a:p>
            <a:pPr marL="285750" indent="-285750" algn="ctr">
              <a:lnSpc>
                <a:spcPct val="150000"/>
              </a:lnSpc>
              <a:defRPr/>
            </a:pPr>
            <a:r>
              <a:rPr lang="en-US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IXL</a:t>
            </a:r>
          </a:p>
          <a:p>
            <a:pPr marL="285750" indent="-285750" algn="ctr">
              <a:lnSpc>
                <a:spcPct val="150000"/>
              </a:lnSpc>
              <a:defRPr/>
            </a:pPr>
            <a:r>
              <a:rPr lang="en-US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AR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A+ Spelling</a:t>
            </a:r>
          </a:p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12C41-3494-4FDB-BC74-E9DC17942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3807" y="2398642"/>
            <a:ext cx="4181045" cy="299395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endParaRPr lang="en-US" altLang="en-US" b="1" dirty="0">
              <a:solidFill>
                <a:schemeClr val="tx1">
                  <a:lumMod val="95000"/>
                  <a:lumOff val="5000"/>
                </a:schemeClr>
              </a:solidFill>
              <a:latin typeface="Kristen ITC" panose="03050502040202030202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2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16DA-210F-4079-9494-36E5FF02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Kristen ITC" panose="03050502040202030202" pitchFamily="66" charset="0"/>
              </a:rPr>
              <a:t>Testing</a:t>
            </a:r>
            <a:br>
              <a:rPr lang="en-US" sz="4400" dirty="0">
                <a:latin typeface="Kristen ITC" panose="03050502040202030202" pitchFamily="66" charset="0"/>
              </a:rPr>
            </a:br>
            <a:endParaRPr lang="en-US" sz="4400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3F785-5E25-4730-8C25-D6043AE94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9461" y="1853754"/>
            <a:ext cx="8245393" cy="4308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       </a:t>
            </a:r>
            <a:r>
              <a:rPr lang="en-US" u="sng" dirty="0">
                <a:latin typeface="Kristen ITC" panose="03050502040202030202" pitchFamily="66" charset="0"/>
              </a:rPr>
              <a:t>Weekly </a:t>
            </a:r>
          </a:p>
          <a:p>
            <a:pPr lvl="1"/>
            <a:r>
              <a:rPr lang="en-US" sz="2000" dirty="0">
                <a:latin typeface="Kristen ITC" panose="03050502040202030202" pitchFamily="66" charset="0"/>
              </a:rPr>
              <a:t>Spelling Test</a:t>
            </a:r>
          </a:p>
          <a:p>
            <a:pPr lvl="1"/>
            <a:r>
              <a:rPr lang="en-US" sz="2000" dirty="0">
                <a:latin typeface="Kristen ITC" panose="03050502040202030202" pitchFamily="66" charset="0"/>
              </a:rPr>
              <a:t>Journey’s Think Central -Vocabulary, Comprehension, Phonics</a:t>
            </a:r>
          </a:p>
          <a:p>
            <a:pPr lvl="1"/>
            <a:r>
              <a:rPr lang="en-US" sz="2000" dirty="0">
                <a:latin typeface="Kristen ITC" panose="03050502040202030202" pitchFamily="66" charset="0"/>
              </a:rPr>
              <a:t>Math Fluency Time Test</a:t>
            </a:r>
          </a:p>
          <a:p>
            <a:pPr lvl="1"/>
            <a:r>
              <a:rPr lang="en-US" sz="2000" dirty="0">
                <a:latin typeface="Kristen ITC" panose="03050502040202030202" pitchFamily="66" charset="0"/>
              </a:rPr>
              <a:t>Bible Verse and Lesson Test</a:t>
            </a:r>
          </a:p>
          <a:p>
            <a:pPr lvl="1"/>
            <a:endParaRPr lang="en-US" sz="2000" dirty="0">
              <a:latin typeface="Kristen ITC" panose="03050502040202030202" pitchFamily="66" charset="0"/>
            </a:endParaRPr>
          </a:p>
          <a:p>
            <a:pPr marL="457200" lvl="1" indent="0">
              <a:buNone/>
            </a:pPr>
            <a:r>
              <a:rPr lang="en-US" sz="2000" u="sng" dirty="0">
                <a:latin typeface="Kristen ITC" panose="03050502040202030202" pitchFamily="66" charset="0"/>
              </a:rPr>
              <a:t>Yearly Growth</a:t>
            </a:r>
          </a:p>
          <a:p>
            <a:pPr lvl="1"/>
            <a:r>
              <a:rPr lang="en-US" sz="2000" dirty="0">
                <a:latin typeface="Kristen ITC" panose="03050502040202030202" pitchFamily="66" charset="0"/>
              </a:rPr>
              <a:t>Reading Star Testing</a:t>
            </a:r>
          </a:p>
          <a:p>
            <a:pPr lvl="1"/>
            <a:r>
              <a:rPr lang="en-US" sz="2000" dirty="0">
                <a:latin typeface="Kristen ITC" panose="03050502040202030202" pitchFamily="66" charset="0"/>
              </a:rPr>
              <a:t>Journey’s Benchmark Testing</a:t>
            </a:r>
          </a:p>
          <a:p>
            <a:pPr lvl="1"/>
            <a:r>
              <a:rPr lang="en-US" sz="2000" dirty="0">
                <a:latin typeface="Kristen ITC" panose="03050502040202030202" pitchFamily="66" charset="0"/>
              </a:rPr>
              <a:t>HMH Math Growth Measure Testing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33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42120-7C11-4F98-844E-F95B01F95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Kristen ITC" panose="03050502040202030202" pitchFamily="66" charset="0"/>
              </a:rPr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AC226-95CC-43E7-AB14-EFF069B9A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400" dirty="0">
                <a:latin typeface="Kristen ITC" panose="03050502040202030202" pitchFamily="66" charset="0"/>
              </a:rPr>
              <a:t>Homework</a:t>
            </a:r>
          </a:p>
          <a:p>
            <a:pPr algn="ctr"/>
            <a:r>
              <a:rPr lang="en-US" sz="2400" dirty="0">
                <a:latin typeface="Kristen ITC" panose="03050502040202030202" pitchFamily="66" charset="0"/>
              </a:rPr>
              <a:t>Classwork</a:t>
            </a:r>
          </a:p>
          <a:p>
            <a:pPr algn="ctr"/>
            <a:r>
              <a:rPr lang="en-US" sz="2400" dirty="0">
                <a:latin typeface="Kristen ITC" panose="03050502040202030202" pitchFamily="66" charset="0"/>
              </a:rPr>
              <a:t>Tests/Quizzes</a:t>
            </a:r>
          </a:p>
          <a:p>
            <a:pPr algn="ctr"/>
            <a:r>
              <a:rPr lang="en-US" sz="2400" dirty="0">
                <a:latin typeface="Kristen ITC" panose="03050502040202030202" pitchFamily="66" charset="0"/>
              </a:rPr>
              <a:t>Projects</a:t>
            </a:r>
          </a:p>
          <a:p>
            <a:pPr algn="ctr"/>
            <a:r>
              <a:rPr lang="en-US" sz="2400" dirty="0">
                <a:latin typeface="Kristen ITC" panose="03050502040202030202" pitchFamily="66" charset="0"/>
              </a:rPr>
              <a:t>Penmanship</a:t>
            </a:r>
          </a:p>
          <a:p>
            <a:pPr algn="ctr"/>
            <a:r>
              <a:rPr lang="en-US" sz="2400" dirty="0">
                <a:latin typeface="Kristen ITC" panose="03050502040202030202" pitchFamily="66" charset="0"/>
              </a:rPr>
              <a:t>Conduct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8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E5E629-7060-41F9-8B50-02B2E85F7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67CC3B-402C-4174-8E4F-8B3DDAFE6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455" y="1268898"/>
            <a:ext cx="3441845" cy="4361688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dirty="0">
                <a:latin typeface="Kristen ITC" pitchFamily="66" charset="0"/>
              </a:rPr>
              <a:t>HOMEWORK</a:t>
            </a:r>
            <a:br>
              <a:rPr lang="en-US" b="1" dirty="0">
                <a:latin typeface="Kristen ITC" pitchFamily="66" charset="0"/>
              </a:rPr>
            </a:b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0A74D93-ED7F-4633-8594-99D9FA43D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03005" y="676656"/>
            <a:ext cx="6945528" cy="5546173"/>
            <a:chOff x="4603005" y="1286439"/>
            <a:chExt cx="6292376" cy="42894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8493448-FE74-4227-AC61-AF38A22278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3005" y="1286439"/>
              <a:ext cx="6292376" cy="428948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DA5412-7A0F-451B-86FE-5B4B38E05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02049" y="1490915"/>
              <a:ext cx="5894288" cy="3880536"/>
            </a:xfrm>
            <a:prstGeom prst="rect">
              <a:avLst/>
            </a:prstGeom>
            <a:solidFill>
              <a:schemeClr val="bg1">
                <a:alpha val="98000"/>
              </a:schemeClr>
            </a:soli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1598E19-BACC-4AD6-8E51-F08B186A0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5097" y="1104306"/>
            <a:ext cx="6181344" cy="4690872"/>
          </a:xfrm>
          <a:prstGeom prst="rect">
            <a:avLst/>
          </a:prstGeom>
          <a:solidFill>
            <a:schemeClr val="tx2"/>
          </a:solidFill>
          <a:ln w="6350">
            <a:solidFill>
              <a:schemeClr val="bg2"/>
            </a:solidFill>
          </a:ln>
          <a:effectLst>
            <a:innerShdw blurRad="114300">
              <a:prstClr val="black">
                <a:alpha val="7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E2737-15A1-42C3-8DCD-D7B99B432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89" y="1268898"/>
            <a:ext cx="5852160" cy="4689549"/>
          </a:xfrm>
        </p:spPr>
        <p:txBody>
          <a:bodyPr anchor="ctr">
            <a:normAutofit fontScale="92500" lnSpcReduction="20000"/>
          </a:bodyPr>
          <a:lstStyle/>
          <a:p>
            <a:pPr marL="285750" indent="-285750"/>
            <a:r>
              <a:rPr lang="en-US" altLang="en-US" sz="2200" dirty="0">
                <a:solidFill>
                  <a:schemeClr val="bg1"/>
                </a:solidFill>
                <a:latin typeface="Kristen ITC" pitchFamily="66" charset="0"/>
              </a:rPr>
              <a:t>Homework assignments are sent home on Fridays in a yellow homework folder and are due back the following Fridays.</a:t>
            </a:r>
          </a:p>
          <a:p>
            <a:pPr marL="285750" indent="-285750"/>
            <a:r>
              <a:rPr lang="en-US" altLang="en-US" sz="2200" dirty="0">
                <a:solidFill>
                  <a:schemeClr val="bg1"/>
                </a:solidFill>
                <a:latin typeface="Kristen ITC" pitchFamily="66" charset="0"/>
              </a:rPr>
              <a:t>Read every night for at least 15-20 minutes and ask questions. Be ready to take an AR test.</a:t>
            </a:r>
          </a:p>
          <a:p>
            <a:r>
              <a:rPr lang="en-US" altLang="en-US" sz="2200" dirty="0">
                <a:solidFill>
                  <a:schemeClr val="bg1"/>
                </a:solidFill>
                <a:latin typeface="Kristen ITC" pitchFamily="66" charset="0"/>
              </a:rPr>
              <a:t>Study Spelling words &amp; Vocabulary words aligned with Journey’s for test on Friday.</a:t>
            </a:r>
          </a:p>
          <a:p>
            <a:r>
              <a:rPr lang="en-US" altLang="en-US" sz="2200" dirty="0">
                <a:solidFill>
                  <a:schemeClr val="bg1"/>
                </a:solidFill>
                <a:latin typeface="Kristen ITC" pitchFamily="66" charset="0"/>
              </a:rPr>
              <a:t>Reread weekly story aligned with Journey’s for the comprehension test on Friday.</a:t>
            </a:r>
          </a:p>
          <a:p>
            <a:r>
              <a:rPr lang="en-US" altLang="en-US" sz="2200" dirty="0">
                <a:solidFill>
                  <a:schemeClr val="bg1"/>
                </a:solidFill>
                <a:latin typeface="Kristen ITC" pitchFamily="66" charset="0"/>
              </a:rPr>
              <a:t>Math Facts </a:t>
            </a:r>
          </a:p>
          <a:p>
            <a:r>
              <a:rPr lang="en-US" altLang="en-US" sz="2200" dirty="0">
                <a:solidFill>
                  <a:schemeClr val="bg1"/>
                </a:solidFill>
                <a:latin typeface="Kristen ITC" pitchFamily="66" charset="0"/>
              </a:rPr>
              <a:t>Bible Verse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556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88CF49C891494281EFD2A6F8FEB86E" ma:contentTypeVersion="3" ma:contentTypeDescription="Create a new document." ma:contentTypeScope="" ma:versionID="2244f3c8eba79e5936271ac2ae2d7f59">
  <xsd:schema xmlns:xsd="http://www.w3.org/2001/XMLSchema" xmlns:xs="http://www.w3.org/2001/XMLSchema" xmlns:p="http://schemas.microsoft.com/office/2006/metadata/properties" xmlns:ns2="1cda920a-0f6d-4326-829d-5a53db55e773" targetNamespace="http://schemas.microsoft.com/office/2006/metadata/properties" ma:root="true" ma:fieldsID="4191fdfe5e654a77b62cb2621055aa49" ns2:_="">
    <xsd:import namespace="1cda920a-0f6d-4326-829d-5a53db55e7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a920a-0f6d-4326-829d-5a53db55e7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68253E-54BB-494C-B89F-FBA2D10E3289}"/>
</file>

<file path=customXml/itemProps2.xml><?xml version="1.0" encoding="utf-8"?>
<ds:datastoreItem xmlns:ds="http://schemas.openxmlformats.org/officeDocument/2006/customXml" ds:itemID="{E75C36C8-48D9-43F3-87B5-413E59D38152}"/>
</file>

<file path=customXml/itemProps3.xml><?xml version="1.0" encoding="utf-8"?>
<ds:datastoreItem xmlns:ds="http://schemas.openxmlformats.org/officeDocument/2006/customXml" ds:itemID="{D2130AB2-0C18-4FDE-8112-B2B165BA727F}"/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742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Kristen ITC</vt:lpstr>
      <vt:lpstr>Muli</vt:lpstr>
      <vt:lpstr>Gallery</vt:lpstr>
      <vt:lpstr>        Welcome to Open house   Christ’s church academy </vt:lpstr>
      <vt:lpstr>A little bit  about myself</vt:lpstr>
      <vt:lpstr>A day  in the life  of  your  3rd grader</vt:lpstr>
      <vt:lpstr>Resource   Schedule</vt:lpstr>
      <vt:lpstr>3rd Grade   Curriculum </vt:lpstr>
      <vt:lpstr>Technology</vt:lpstr>
      <vt:lpstr>Testing </vt:lpstr>
      <vt:lpstr>Grading</vt:lpstr>
      <vt:lpstr>HOMEWORK </vt:lpstr>
      <vt:lpstr>Field Trips </vt:lpstr>
      <vt:lpstr>communication</vt:lpstr>
      <vt:lpstr>DISCIPLINE</vt:lpstr>
      <vt:lpstr>How you can help!</vt:lpstr>
      <vt:lpstr>Questions or Concerns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Open house   Christ’s church academy</dc:title>
  <dc:creator>Stacey Putnam</dc:creator>
  <cp:lastModifiedBy>Teresa Lindsay</cp:lastModifiedBy>
  <cp:revision>38</cp:revision>
  <cp:lastPrinted>2019-08-19T14:11:34Z</cp:lastPrinted>
  <dcterms:created xsi:type="dcterms:W3CDTF">2019-08-14T13:15:55Z</dcterms:created>
  <dcterms:modified xsi:type="dcterms:W3CDTF">2021-08-25T00:07:12Z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0x0101003188CF49C891494281EFD2A6F8FEB86E</vt:lpwstr>
  </property>
</Properties>
</file>