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0" r:id="rId3"/>
    <p:sldId id="278" r:id="rId4"/>
    <p:sldId id="279" r:id="rId5"/>
    <p:sldId id="280" r:id="rId6"/>
    <p:sldId id="281" r:id="rId7"/>
    <p:sldId id="282" r:id="rId8"/>
    <p:sldId id="283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4" d="100"/>
          <a:sy n="44" d="100"/>
        </p:scale>
        <p:origin x="864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Owens" userId="e7b2781a-2cc6-48c8-8c87-59abd817b3a1" providerId="ADAL" clId="{EA9ED3E4-A128-4380-8B07-A7EA1BBA5F89}"/>
    <pc:docChg chg="modSld">
      <pc:chgData name="Erin Owens" userId="e7b2781a-2cc6-48c8-8c87-59abd817b3a1" providerId="ADAL" clId="{EA9ED3E4-A128-4380-8B07-A7EA1BBA5F89}" dt="2021-08-26T14:45:21.171" v="23" actId="14100"/>
      <pc:docMkLst>
        <pc:docMk/>
      </pc:docMkLst>
      <pc:sldChg chg="modSp mod">
        <pc:chgData name="Erin Owens" userId="e7b2781a-2cc6-48c8-8c87-59abd817b3a1" providerId="ADAL" clId="{EA9ED3E4-A128-4380-8B07-A7EA1BBA5F89}" dt="2021-08-26T14:45:21.171" v="23" actId="14100"/>
        <pc:sldMkLst>
          <pc:docMk/>
          <pc:sldMk cId="2393796879" sldId="283"/>
        </pc:sldMkLst>
        <pc:spChg chg="mod">
          <ac:chgData name="Erin Owens" userId="e7b2781a-2cc6-48c8-8c87-59abd817b3a1" providerId="ADAL" clId="{EA9ED3E4-A128-4380-8B07-A7EA1BBA5F89}" dt="2021-08-26T14:45:21.171" v="23" actId="14100"/>
          <ac:spMkLst>
            <pc:docMk/>
            <pc:sldMk cId="2393796879" sldId="28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noknight.wordpress.com/2014/03/19/should-a-christian-eat-their-placent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hudsucker.com/2015/01/12/get-it-together-tips-for-getting-organized/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tag/ipad-2-cas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fahundredacrewood.com/2013/06/cycle-2-geography-resourc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perfect-corporate-culture/a-plus-sig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inganewsongpoetry.blogspot.com/2011/09/2-timothy-215-study-gods-word.html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essicadavidson.co.uk/2017/08/19/buddhist-writing-prompt-take-responsibility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World Geography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Mrs. Owens| 1st and 5th period</a:t>
            </a:r>
          </a:p>
          <a:p>
            <a:endParaRPr lang="en-US" sz="2800" dirty="0"/>
          </a:p>
          <a:p>
            <a:r>
              <a:rPr lang="en-US" sz="2800" dirty="0"/>
              <a:t>eowens@ccajax.org</a:t>
            </a:r>
          </a:p>
        </p:txBody>
      </p:sp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Erin Owens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/>
          <a:p>
            <a:r>
              <a:rPr lang="en-US" dirty="0"/>
              <a:t>6th year here at CCA</a:t>
            </a:r>
          </a:p>
          <a:p>
            <a:r>
              <a:rPr lang="en-US" dirty="0"/>
              <a:t>12th year teaching—a little break in between to be a stay-at-home mom</a:t>
            </a:r>
          </a:p>
          <a:p>
            <a:r>
              <a:rPr lang="en-US" dirty="0"/>
              <a:t>Wife and mom of 3</a:t>
            </a:r>
          </a:p>
          <a:p>
            <a:r>
              <a:rPr lang="en-US" dirty="0"/>
              <a:t>Love being apart of the CCA family </a:t>
            </a:r>
          </a:p>
          <a:p>
            <a:r>
              <a:rPr lang="en-US" dirty="0"/>
              <a:t>Here to help and support!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50085-53B8-40ED-8AB6-D70BCC0A7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6953"/>
          <a:stretch/>
        </p:blipFill>
        <p:spPr>
          <a:xfrm>
            <a:off x="6262479" y="1828800"/>
            <a:ext cx="4708734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and Academic Growth</a:t>
            </a:r>
          </a:p>
          <a:p>
            <a:r>
              <a:rPr lang="en-US" dirty="0"/>
              <a:t>Establish System of Organization</a:t>
            </a:r>
          </a:p>
          <a:p>
            <a:r>
              <a:rPr lang="en-US" dirty="0"/>
              <a:t>Build Responsibility ( interacting with teachers to solve problems encountered)</a:t>
            </a:r>
          </a:p>
          <a:p>
            <a:r>
              <a:rPr lang="en-US" dirty="0"/>
              <a:t>Time Management- Students learning to study nightly before a test, or quiz.</a:t>
            </a:r>
          </a:p>
          <a:p>
            <a:r>
              <a:rPr lang="en-US" dirty="0"/>
              <a:t>Compare our studies with God’s Word</a:t>
            </a:r>
          </a:p>
          <a:p>
            <a:endParaRPr lang="en-US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B149212-FF77-4A2C-BB0D-C614A116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32223" y="4343401"/>
            <a:ext cx="4856602" cy="1752600"/>
          </a:xfrm>
          <a:prstGeom prst="rect">
            <a:avLst/>
          </a:prstGeom>
        </p:spPr>
      </p:pic>
      <p:pic>
        <p:nvPicPr>
          <p:cNvPr id="8" name="Picture 7" descr="A picture containing stationary, building&#10;&#10;Description automatically generated">
            <a:extLst>
              <a:ext uri="{FF2B5EF4-FFF2-40B4-BE49-F238E27FC236}">
                <a16:creationId xmlns:a16="http://schemas.microsoft.com/office/drawing/2014/main" id="{24DEBFC4-D5BA-4575-A8B4-2A35576EA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49078" y="685801"/>
            <a:ext cx="3522132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Materials needed for class</a:t>
            </a:r>
          </a:p>
        </p:txBody>
      </p:sp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1E97FEE3-62AB-47DF-85CF-84473D507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3279" y="2234725"/>
            <a:ext cx="4708734" cy="35315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/>
          <a:p>
            <a:r>
              <a:rPr lang="en-US" dirty="0"/>
              <a:t>Binder with Dividers</a:t>
            </a:r>
          </a:p>
          <a:p>
            <a:r>
              <a:rPr lang="en-US" dirty="0"/>
              <a:t>IPAD or DEVICE—a MUST…since all our material is online.</a:t>
            </a:r>
          </a:p>
          <a:p>
            <a:r>
              <a:rPr lang="en-US" dirty="0"/>
              <a:t>Journal/Paper for essays and some maps </a:t>
            </a:r>
          </a:p>
          <a:p>
            <a:r>
              <a:rPr lang="en-US" dirty="0"/>
              <a:t>Pen or pencil to write with and colored pencils for maps.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Curriculum: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D4BE1F6-5503-4ED0-AF57-26C90C94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26142" y="1828800"/>
            <a:ext cx="4323008" cy="4343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/>
          <a:p>
            <a:r>
              <a:rPr lang="en-US" sz="2000"/>
              <a:t>We have an exciting Social Studies Curriculum for 6-8th grades. </a:t>
            </a:r>
          </a:p>
          <a:p>
            <a:r>
              <a:rPr lang="en-US" sz="2000"/>
              <a:t>Geography Alive!… published by Teachers Curriculum Institute (TCI)</a:t>
            </a:r>
          </a:p>
          <a:p>
            <a:r>
              <a:rPr lang="en-US" sz="2000"/>
              <a:t>Web Based- To access go to Teachtci.com for Student Text</a:t>
            </a:r>
          </a:p>
          <a:p>
            <a:r>
              <a:rPr lang="en-US" sz="2000"/>
              <a:t>Students have their own account (username and password). </a:t>
            </a:r>
          </a:p>
          <a:p>
            <a:r>
              <a:rPr lang="en-US" sz="2000"/>
              <a:t>This program is interactive with emphasis on collaboration and cooperative activities.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661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percentages: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Tests (maps and content):  30%</a:t>
            </a:r>
          </a:p>
          <a:p>
            <a:r>
              <a:rPr lang="en-US" dirty="0"/>
              <a:t>Quizzes(and projects):  40%</a:t>
            </a:r>
          </a:p>
          <a:p>
            <a:r>
              <a:rPr lang="en-US" dirty="0"/>
              <a:t>Homework / Classwork:  30%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17E6FD-B027-4058-A46C-5FF905EFE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32516" y="1757363"/>
            <a:ext cx="4048125" cy="2686050"/>
          </a:xfrm>
          <a:prstGeom prst="rect">
            <a:avLst/>
          </a:prstGeom>
        </p:spPr>
      </p:pic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924B541-FBC2-4421-830B-68117B728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2412" y="4114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n-US" dirty="0"/>
              <a:t>Late work policy: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/>
          <a:p>
            <a:r>
              <a:rPr lang="en-US" sz="1500" dirty="0"/>
              <a:t>Late Work Policy:</a:t>
            </a:r>
          </a:p>
          <a:p>
            <a:r>
              <a:rPr lang="en-US" sz="1500" dirty="0"/>
              <a:t>1 day late = student will earn 75% of graded work (25% reduction)</a:t>
            </a:r>
          </a:p>
          <a:p>
            <a:r>
              <a:rPr lang="en-US" sz="1500" dirty="0"/>
              <a:t>2 days late= student will earn 50% of graded work (50% reduction)</a:t>
            </a:r>
          </a:p>
          <a:p>
            <a:r>
              <a:rPr lang="en-US" sz="1500" dirty="0"/>
              <a:t>No credit is given for work submitted three or more school days late.  </a:t>
            </a:r>
          </a:p>
          <a:p>
            <a:r>
              <a:rPr lang="en-US" sz="1500" dirty="0"/>
              <a:t>When an assignment is missing, it will show as a M in the gradebook, and should be calculated in as a zero. </a:t>
            </a:r>
          </a:p>
          <a:p>
            <a:r>
              <a:rPr lang="en-US" sz="1500" dirty="0"/>
              <a:t>Absences: It will be the </a:t>
            </a:r>
            <a:r>
              <a:rPr lang="en-US" sz="1500" b="1" dirty="0"/>
              <a:t>student’s responsibility </a:t>
            </a:r>
            <a:r>
              <a:rPr lang="en-US" sz="1500" dirty="0"/>
              <a:t>to find out the assignment and lessons they have missed.  </a:t>
            </a:r>
          </a:p>
          <a:p>
            <a:endParaRPr lang="en-US" sz="1500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743693-11D7-40C7-AFFB-9CBA94A5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2479" y="2670283"/>
            <a:ext cx="4708734" cy="2660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44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676401"/>
            <a:ext cx="9753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Questions, Concerns, Prayer Requests please contact me at: </a:t>
            </a:r>
            <a:r>
              <a:rPr lang="en-US" sz="6000" dirty="0"/>
              <a:t>eowens@ccajax.org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9753599" cy="11430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200" dirty="0"/>
              <a:t>Looking forward to a great year!!!</a:t>
            </a:r>
          </a:p>
        </p:txBody>
      </p:sp>
    </p:spTree>
    <p:extLst>
      <p:ext uri="{BB962C8B-B14F-4D97-AF65-F5344CB8AC3E}">
        <p14:creationId xmlns:p14="http://schemas.microsoft.com/office/powerpoint/2010/main" val="23937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ABCA6-7BD8-4A80-B06E-1496DAF2A36D}"/>
</file>

<file path=customXml/itemProps2.xml><?xml version="1.0" encoding="utf-8"?>
<ds:datastoreItem xmlns:ds="http://schemas.openxmlformats.org/officeDocument/2006/customXml" ds:itemID="{3A28AFB5-AF0A-483E-9073-AD0AE7623AA8}"/>
</file>

<file path=customXml/itemProps3.xml><?xml version="1.0" encoding="utf-8"?>
<ds:datastoreItem xmlns:ds="http://schemas.openxmlformats.org/officeDocument/2006/customXml" ds:itemID="{4EC195B3-5C8B-4052-8CE0-B4E3582E174A}"/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352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World country report presentation</vt:lpstr>
      <vt:lpstr>7th grade World Geography </vt:lpstr>
      <vt:lpstr>Erin Owens</vt:lpstr>
      <vt:lpstr>Middle school goals</vt:lpstr>
      <vt:lpstr>Materials needed for class</vt:lpstr>
      <vt:lpstr>Curriculum:</vt:lpstr>
      <vt:lpstr>Grading percentages:</vt:lpstr>
      <vt:lpstr>Late work policy:</vt:lpstr>
      <vt:lpstr>Questions, Concerns, Prayer Requests please contact me at: eowens@ccajax.org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World Geography</dc:title>
  <dc:creator>Erin Owens</dc:creator>
  <cp:lastModifiedBy>Erin Owens</cp:lastModifiedBy>
  <cp:revision>5</cp:revision>
  <dcterms:created xsi:type="dcterms:W3CDTF">2020-09-03T13:06:46Z</dcterms:created>
  <dcterms:modified xsi:type="dcterms:W3CDTF">2021-08-26T14:45:30Z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