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0"/>
  </p:notesMasterIdLst>
  <p:handoutMasterIdLst>
    <p:handoutMasterId r:id="rId11"/>
  </p:handoutMasterIdLst>
  <p:sldIdLst>
    <p:sldId id="262" r:id="rId2"/>
    <p:sldId id="279" r:id="rId3"/>
    <p:sldId id="272" r:id="rId4"/>
    <p:sldId id="280" r:id="rId5"/>
    <p:sldId id="281" r:id="rId6"/>
    <p:sldId id="282" r:id="rId7"/>
    <p:sldId id="283" r:id="rId8"/>
    <p:sldId id="28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3ACE9C-5C00-4AF3-91A6-FAB06E8C3BBF}" v="192" dt="2021-08-26T16:49:52.159"/>
  </p1510:revLst>
</p1510:revInfo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50" d="100"/>
          <a:sy n="50" d="100"/>
        </p:scale>
        <p:origin x="36" y="54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Owens" userId="e7b2781a-2cc6-48c8-8c87-59abd817b3a1" providerId="ADAL" clId="{373ACE9C-5C00-4AF3-91A6-FAB06E8C3BBF}"/>
    <pc:docChg chg="undo redo custSel addSld delSld modSld sldOrd addMainMaster modMainMaster">
      <pc:chgData name="Erin Owens" userId="e7b2781a-2cc6-48c8-8c87-59abd817b3a1" providerId="ADAL" clId="{373ACE9C-5C00-4AF3-91A6-FAB06E8C3BBF}" dt="2021-08-26T16:49:52.159" v="831"/>
      <pc:docMkLst>
        <pc:docMk/>
      </pc:docMkLst>
      <pc:sldChg chg="del">
        <pc:chgData name="Erin Owens" userId="e7b2781a-2cc6-48c8-8c87-59abd817b3a1" providerId="ADAL" clId="{373ACE9C-5C00-4AF3-91A6-FAB06E8C3BBF}" dt="2021-08-26T15:14:43.593" v="1" actId="2696"/>
        <pc:sldMkLst>
          <pc:docMk/>
          <pc:sldMk cId="4260464928" sldId="261"/>
        </pc:sldMkLst>
      </pc:sldChg>
      <pc:sldChg chg="addSp delSp modSp mod setBg">
        <pc:chgData name="Erin Owens" userId="e7b2781a-2cc6-48c8-8c87-59abd817b3a1" providerId="ADAL" clId="{373ACE9C-5C00-4AF3-91A6-FAB06E8C3BBF}" dt="2021-08-26T16:49:52.159" v="831"/>
        <pc:sldMkLst>
          <pc:docMk/>
          <pc:sldMk cId="3034687750" sldId="262"/>
        </pc:sldMkLst>
        <pc:spChg chg="mod">
          <ac:chgData name="Erin Owens" userId="e7b2781a-2cc6-48c8-8c87-59abd817b3a1" providerId="ADAL" clId="{373ACE9C-5C00-4AF3-91A6-FAB06E8C3BBF}" dt="2021-08-26T16:49:52.159" v="831"/>
          <ac:spMkLst>
            <pc:docMk/>
            <pc:sldMk cId="3034687750" sldId="262"/>
            <ac:spMk id="2" creationId="{00000000-0000-0000-0000-000000000000}"/>
          </ac:spMkLst>
        </pc:spChg>
        <pc:spChg chg="mod ord">
          <ac:chgData name="Erin Owens" userId="e7b2781a-2cc6-48c8-8c87-59abd817b3a1" providerId="ADAL" clId="{373ACE9C-5C00-4AF3-91A6-FAB06E8C3BBF}" dt="2021-08-26T16:49:52.159" v="831"/>
          <ac:spMkLst>
            <pc:docMk/>
            <pc:sldMk cId="3034687750" sldId="262"/>
            <ac:spMk id="3" creationId="{00000000-0000-0000-0000-000000000000}"/>
          </ac:spMkLst>
        </pc:spChg>
        <pc:spChg chg="add del">
          <ac:chgData name="Erin Owens" userId="e7b2781a-2cc6-48c8-8c87-59abd817b3a1" providerId="ADAL" clId="{373ACE9C-5C00-4AF3-91A6-FAB06E8C3BBF}" dt="2021-08-26T16:05:23.436" v="813" actId="26606"/>
          <ac:spMkLst>
            <pc:docMk/>
            <pc:sldMk cId="3034687750" sldId="262"/>
            <ac:spMk id="27" creationId="{BCEAFC9A-0467-4B58-9ED0-1DFDB270CF13}"/>
          </ac:spMkLst>
        </pc:spChg>
        <pc:spChg chg="add del">
          <ac:chgData name="Erin Owens" userId="e7b2781a-2cc6-48c8-8c87-59abd817b3a1" providerId="ADAL" clId="{373ACE9C-5C00-4AF3-91A6-FAB06E8C3BBF}" dt="2021-08-26T16:05:23.436" v="813" actId="26606"/>
          <ac:spMkLst>
            <pc:docMk/>
            <pc:sldMk cId="3034687750" sldId="262"/>
            <ac:spMk id="33" creationId="{080FBBF1-114B-4ACF-9D94-77D785712014}"/>
          </ac:spMkLst>
        </pc:spChg>
        <pc:spChg chg="add del">
          <ac:chgData name="Erin Owens" userId="e7b2781a-2cc6-48c8-8c87-59abd817b3a1" providerId="ADAL" clId="{373ACE9C-5C00-4AF3-91A6-FAB06E8C3BBF}" dt="2021-08-26T16:05:23.436" v="813" actId="26606"/>
          <ac:spMkLst>
            <pc:docMk/>
            <pc:sldMk cId="3034687750" sldId="262"/>
            <ac:spMk id="35" creationId="{A29525FE-8623-40A9-951F-C52B384C5A94}"/>
          </ac:spMkLst>
        </pc:spChg>
        <pc:spChg chg="add del">
          <ac:chgData name="Erin Owens" userId="e7b2781a-2cc6-48c8-8c87-59abd817b3a1" providerId="ADAL" clId="{373ACE9C-5C00-4AF3-91A6-FAB06E8C3BBF}" dt="2021-08-26T16:05:23.436" v="813" actId="26606"/>
          <ac:spMkLst>
            <pc:docMk/>
            <pc:sldMk cId="3034687750" sldId="262"/>
            <ac:spMk id="37" creationId="{3A0B458B-B3F5-4B36-A6FC-78479853812E}"/>
          </ac:spMkLst>
        </pc:spChg>
        <pc:spChg chg="add del">
          <ac:chgData name="Erin Owens" userId="e7b2781a-2cc6-48c8-8c87-59abd817b3a1" providerId="ADAL" clId="{373ACE9C-5C00-4AF3-91A6-FAB06E8C3BBF}" dt="2021-08-26T16:05:23.436" v="813" actId="26606"/>
          <ac:spMkLst>
            <pc:docMk/>
            <pc:sldMk cId="3034687750" sldId="262"/>
            <ac:spMk id="39" creationId="{484A3D34-B8EF-43B1-B3EF-8CA153EB6658}"/>
          </ac:spMkLst>
        </pc:spChg>
        <pc:spChg chg="add del">
          <ac:chgData name="Erin Owens" userId="e7b2781a-2cc6-48c8-8c87-59abd817b3a1" providerId="ADAL" clId="{373ACE9C-5C00-4AF3-91A6-FAB06E8C3BBF}" dt="2021-08-26T16:05:23.436" v="813" actId="26606"/>
          <ac:spMkLst>
            <pc:docMk/>
            <pc:sldMk cId="3034687750" sldId="262"/>
            <ac:spMk id="41" creationId="{53B08FC5-AB79-4267-AD7E-E194BFF7CE52}"/>
          </ac:spMkLst>
        </pc:spChg>
        <pc:picChg chg="mod">
          <ac:chgData name="Erin Owens" userId="e7b2781a-2cc6-48c8-8c87-59abd817b3a1" providerId="ADAL" clId="{373ACE9C-5C00-4AF3-91A6-FAB06E8C3BBF}" dt="2021-08-26T16:05:23.436" v="813" actId="26606"/>
          <ac:picMkLst>
            <pc:docMk/>
            <pc:sldMk cId="3034687750" sldId="262"/>
            <ac:picMk id="7" creationId="{00000000-0000-0000-0000-000000000000}"/>
          </ac:picMkLst>
        </pc:picChg>
        <pc:picChg chg="mod ord">
          <ac:chgData name="Erin Owens" userId="e7b2781a-2cc6-48c8-8c87-59abd817b3a1" providerId="ADAL" clId="{373ACE9C-5C00-4AF3-91A6-FAB06E8C3BBF}" dt="2021-08-26T16:49:52.159" v="831"/>
          <ac:picMkLst>
            <pc:docMk/>
            <pc:sldMk cId="3034687750" sldId="262"/>
            <ac:picMk id="9" creationId="{00000000-0000-0000-0000-000000000000}"/>
          </ac:picMkLst>
        </pc:picChg>
        <pc:picChg chg="mod">
          <ac:chgData name="Erin Owens" userId="e7b2781a-2cc6-48c8-8c87-59abd817b3a1" providerId="ADAL" clId="{373ACE9C-5C00-4AF3-91A6-FAB06E8C3BBF}" dt="2021-08-26T16:05:23.436" v="813" actId="26606"/>
          <ac:picMkLst>
            <pc:docMk/>
            <pc:sldMk cId="3034687750" sldId="262"/>
            <ac:picMk id="18" creationId="{7CDB9899-C096-4533-ADEE-FF1975DE71C2}"/>
          </ac:picMkLst>
        </pc:picChg>
        <pc:picChg chg="add del">
          <ac:chgData name="Erin Owens" userId="e7b2781a-2cc6-48c8-8c87-59abd817b3a1" providerId="ADAL" clId="{373ACE9C-5C00-4AF3-91A6-FAB06E8C3BBF}" dt="2021-08-26T16:05:23.436" v="813" actId="26606"/>
          <ac:picMkLst>
            <pc:docMk/>
            <pc:sldMk cId="3034687750" sldId="262"/>
            <ac:picMk id="23" creationId="{A46FF977-1FC2-4411-A10F-E3EB22EC8BCF}"/>
          </ac:picMkLst>
        </pc:picChg>
        <pc:picChg chg="add del">
          <ac:chgData name="Erin Owens" userId="e7b2781a-2cc6-48c8-8c87-59abd817b3a1" providerId="ADAL" clId="{373ACE9C-5C00-4AF3-91A6-FAB06E8C3BBF}" dt="2021-08-26T16:05:23.436" v="813" actId="26606"/>
          <ac:picMkLst>
            <pc:docMk/>
            <pc:sldMk cId="3034687750" sldId="262"/>
            <ac:picMk id="25" creationId="{9CBFBAC2-BBAA-4C65-95AA-70920AAC01F6}"/>
          </ac:picMkLst>
        </pc:picChg>
        <pc:picChg chg="add del">
          <ac:chgData name="Erin Owens" userId="e7b2781a-2cc6-48c8-8c87-59abd817b3a1" providerId="ADAL" clId="{373ACE9C-5C00-4AF3-91A6-FAB06E8C3BBF}" dt="2021-08-26T16:05:23.436" v="813" actId="26606"/>
          <ac:picMkLst>
            <pc:docMk/>
            <pc:sldMk cId="3034687750" sldId="262"/>
            <ac:picMk id="29" creationId="{E6F803B3-0605-4715-AD48-04562ACD7402}"/>
          </ac:picMkLst>
        </pc:picChg>
        <pc:picChg chg="add del">
          <ac:chgData name="Erin Owens" userId="e7b2781a-2cc6-48c8-8c87-59abd817b3a1" providerId="ADAL" clId="{373ACE9C-5C00-4AF3-91A6-FAB06E8C3BBF}" dt="2021-08-26T16:05:23.436" v="813" actId="26606"/>
          <ac:picMkLst>
            <pc:docMk/>
            <pc:sldMk cId="3034687750" sldId="262"/>
            <ac:picMk id="31" creationId="{B6092646-03BD-45DF-BBD5-BAC631C8A2EA}"/>
          </ac:picMkLst>
        </pc:picChg>
      </pc:sldChg>
      <pc:sldChg chg="del">
        <pc:chgData name="Erin Owens" userId="e7b2781a-2cc6-48c8-8c87-59abd817b3a1" providerId="ADAL" clId="{373ACE9C-5C00-4AF3-91A6-FAB06E8C3BBF}" dt="2021-08-26T15:14:36.673" v="0" actId="2696"/>
        <pc:sldMkLst>
          <pc:docMk/>
          <pc:sldMk cId="1514594706" sldId="270"/>
        </pc:sldMkLst>
      </pc:sldChg>
      <pc:sldChg chg="del">
        <pc:chgData name="Erin Owens" userId="e7b2781a-2cc6-48c8-8c87-59abd817b3a1" providerId="ADAL" clId="{373ACE9C-5C00-4AF3-91A6-FAB06E8C3BBF}" dt="2021-08-26T15:15:06.869" v="3" actId="2696"/>
        <pc:sldMkLst>
          <pc:docMk/>
          <pc:sldMk cId="1382416307" sldId="271"/>
        </pc:sldMkLst>
      </pc:sldChg>
      <pc:sldChg chg="addSp delSp modSp mod ord setBg setClrOvrMap delDesignElem">
        <pc:chgData name="Erin Owens" userId="e7b2781a-2cc6-48c8-8c87-59abd817b3a1" providerId="ADAL" clId="{373ACE9C-5C00-4AF3-91A6-FAB06E8C3BBF}" dt="2021-08-26T15:57:52.483" v="768"/>
        <pc:sldMkLst>
          <pc:docMk/>
          <pc:sldMk cId="3396391690" sldId="272"/>
        </pc:sldMkLst>
        <pc:spChg chg="mod">
          <ac:chgData name="Erin Owens" userId="e7b2781a-2cc6-48c8-8c87-59abd817b3a1" providerId="ADAL" clId="{373ACE9C-5C00-4AF3-91A6-FAB06E8C3BBF}" dt="2021-08-26T15:54:01.716" v="751" actId="207"/>
          <ac:spMkLst>
            <pc:docMk/>
            <pc:sldMk cId="3396391690" sldId="272"/>
            <ac:spMk id="4" creationId="{00000000-0000-0000-0000-000000000000}"/>
          </ac:spMkLst>
        </pc:spChg>
        <pc:spChg chg="mod">
          <ac:chgData name="Erin Owens" userId="e7b2781a-2cc6-48c8-8c87-59abd817b3a1" providerId="ADAL" clId="{373ACE9C-5C00-4AF3-91A6-FAB06E8C3BBF}" dt="2021-08-26T15:53:50.148" v="748" actId="207"/>
          <ac:spMkLst>
            <pc:docMk/>
            <pc:sldMk cId="3396391690" sldId="272"/>
            <ac:spMk id="5" creationId="{00000000-0000-0000-0000-000000000000}"/>
          </ac:spMkLst>
        </pc:spChg>
        <pc:spChg chg="add del">
          <ac:chgData name="Erin Owens" userId="e7b2781a-2cc6-48c8-8c87-59abd817b3a1" providerId="ADAL" clId="{373ACE9C-5C00-4AF3-91A6-FAB06E8C3BBF}" dt="2021-08-26T15:32:59.876" v="170" actId="26606"/>
          <ac:spMkLst>
            <pc:docMk/>
            <pc:sldMk cId="3396391690" sldId="272"/>
            <ac:spMk id="10" creationId="{C28D0172-F2E0-4763-9C35-F022664959D8}"/>
          </ac:spMkLst>
        </pc:spChg>
        <pc:spChg chg="add del">
          <ac:chgData name="Erin Owens" userId="e7b2781a-2cc6-48c8-8c87-59abd817b3a1" providerId="ADAL" clId="{373ACE9C-5C00-4AF3-91A6-FAB06E8C3BBF}" dt="2021-08-26T15:32:59.876" v="170" actId="26606"/>
          <ac:spMkLst>
            <pc:docMk/>
            <pc:sldMk cId="3396391690" sldId="272"/>
            <ac:spMk id="12" creationId="{9F2851FB-E841-4509-8A6D-A416376EA380}"/>
          </ac:spMkLst>
        </pc:spChg>
        <pc:spChg chg="add del">
          <ac:chgData name="Erin Owens" userId="e7b2781a-2cc6-48c8-8c87-59abd817b3a1" providerId="ADAL" clId="{373ACE9C-5C00-4AF3-91A6-FAB06E8C3BBF}" dt="2021-08-26T15:32:59.876" v="170" actId="26606"/>
          <ac:spMkLst>
            <pc:docMk/>
            <pc:sldMk cId="3396391690" sldId="272"/>
            <ac:spMk id="14" creationId="{DF6FB2B2-CE21-407F-B22E-302DADC2C3D3}"/>
          </ac:spMkLst>
        </pc:spChg>
        <pc:spChg chg="add del">
          <ac:chgData name="Erin Owens" userId="e7b2781a-2cc6-48c8-8c87-59abd817b3a1" providerId="ADAL" clId="{373ACE9C-5C00-4AF3-91A6-FAB06E8C3BBF}" dt="2021-08-26T15:50:58.750" v="720" actId="26606"/>
          <ac:spMkLst>
            <pc:docMk/>
            <pc:sldMk cId="3396391690" sldId="272"/>
            <ac:spMk id="20" creationId="{C6A81905-F480-46A4-BC10-215D24EA1AE6}"/>
          </ac:spMkLst>
        </pc:spChg>
        <pc:spChg chg="add del">
          <ac:chgData name="Erin Owens" userId="e7b2781a-2cc6-48c8-8c87-59abd817b3a1" providerId="ADAL" clId="{373ACE9C-5C00-4AF3-91A6-FAB06E8C3BBF}" dt="2021-08-26T15:41:57.741" v="425"/>
          <ac:spMkLst>
            <pc:docMk/>
            <pc:sldMk cId="3396391690" sldId="272"/>
            <ac:spMk id="21" creationId="{C6A81905-F480-46A4-BC10-215D24EA1AE6}"/>
          </ac:spMkLst>
        </pc:spChg>
        <pc:spChg chg="add del">
          <ac:chgData name="Erin Owens" userId="e7b2781a-2cc6-48c8-8c87-59abd817b3a1" providerId="ADAL" clId="{373ACE9C-5C00-4AF3-91A6-FAB06E8C3BBF}" dt="2021-08-26T15:50:58.750" v="720" actId="26606"/>
          <ac:spMkLst>
            <pc:docMk/>
            <pc:sldMk cId="3396391690" sldId="272"/>
            <ac:spMk id="22" creationId="{36FD4D9D-3784-41E8-8405-A42B72F51331}"/>
          </ac:spMkLst>
        </pc:spChg>
        <pc:spChg chg="add del">
          <ac:chgData name="Erin Owens" userId="e7b2781a-2cc6-48c8-8c87-59abd817b3a1" providerId="ADAL" clId="{373ACE9C-5C00-4AF3-91A6-FAB06E8C3BBF}" dt="2021-08-26T15:41:57.741" v="425"/>
          <ac:spMkLst>
            <pc:docMk/>
            <pc:sldMk cId="3396391690" sldId="272"/>
            <ac:spMk id="23" creationId="{36FD4D9D-3784-41E8-8405-A42B72F51331}"/>
          </ac:spMkLst>
        </pc:spChg>
        <pc:spChg chg="add del">
          <ac:chgData name="Erin Owens" userId="e7b2781a-2cc6-48c8-8c87-59abd817b3a1" providerId="ADAL" clId="{373ACE9C-5C00-4AF3-91A6-FAB06E8C3BBF}" dt="2021-08-26T15:50:58.750" v="720" actId="26606"/>
          <ac:spMkLst>
            <pc:docMk/>
            <pc:sldMk cId="3396391690" sldId="272"/>
            <ac:spMk id="24" creationId="{09811DF6-66E4-43D5-B564-3151796531ED}"/>
          </ac:spMkLst>
        </pc:spChg>
        <pc:spChg chg="add del">
          <ac:chgData name="Erin Owens" userId="e7b2781a-2cc6-48c8-8c87-59abd817b3a1" providerId="ADAL" clId="{373ACE9C-5C00-4AF3-91A6-FAB06E8C3BBF}" dt="2021-08-26T15:41:57.741" v="425"/>
          <ac:spMkLst>
            <pc:docMk/>
            <pc:sldMk cId="3396391690" sldId="272"/>
            <ac:spMk id="25" creationId="{09811DF6-66E4-43D5-B564-3151796531ED}"/>
          </ac:spMkLst>
        </pc:spChg>
        <pc:spChg chg="add del">
          <ac:chgData name="Erin Owens" userId="e7b2781a-2cc6-48c8-8c87-59abd817b3a1" providerId="ADAL" clId="{373ACE9C-5C00-4AF3-91A6-FAB06E8C3BBF}" dt="2021-08-26T15:41:57.741" v="425"/>
          <ac:spMkLst>
            <pc:docMk/>
            <pc:sldMk cId="3396391690" sldId="272"/>
            <ac:spMk id="27" creationId="{60817A52-B891-4228-A61E-0C0A57632DDA}"/>
          </ac:spMkLst>
        </pc:spChg>
        <pc:spChg chg="add del">
          <ac:chgData name="Erin Owens" userId="e7b2781a-2cc6-48c8-8c87-59abd817b3a1" providerId="ADAL" clId="{373ACE9C-5C00-4AF3-91A6-FAB06E8C3BBF}" dt="2021-08-26T15:50:58.750" v="720" actId="26606"/>
          <ac:spMkLst>
            <pc:docMk/>
            <pc:sldMk cId="3396391690" sldId="272"/>
            <ac:spMk id="29" creationId="{60817A52-B891-4228-A61E-0C0A57632DDA}"/>
          </ac:spMkLst>
        </pc:spChg>
        <pc:spChg chg="add del">
          <ac:chgData name="Erin Owens" userId="e7b2781a-2cc6-48c8-8c87-59abd817b3a1" providerId="ADAL" clId="{373ACE9C-5C00-4AF3-91A6-FAB06E8C3BBF}" dt="2021-08-26T15:51:41.698" v="726"/>
          <ac:spMkLst>
            <pc:docMk/>
            <pc:sldMk cId="3396391690" sldId="272"/>
            <ac:spMk id="31" creationId="{D430D4B1-AA01-4B1F-8235-C7C6D0F186E3}"/>
          </ac:spMkLst>
        </pc:spChg>
        <pc:spChg chg="add del">
          <ac:chgData name="Erin Owens" userId="e7b2781a-2cc6-48c8-8c87-59abd817b3a1" providerId="ADAL" clId="{373ACE9C-5C00-4AF3-91A6-FAB06E8C3BBF}" dt="2021-08-26T15:51:41.698" v="726"/>
          <ac:spMkLst>
            <pc:docMk/>
            <pc:sldMk cId="3396391690" sldId="272"/>
            <ac:spMk id="32" creationId="{3354DFA6-6453-4DEA-B13E-C2A4D45708F1}"/>
          </ac:spMkLst>
        </pc:spChg>
        <pc:spChg chg="add del">
          <ac:chgData name="Erin Owens" userId="e7b2781a-2cc6-48c8-8c87-59abd817b3a1" providerId="ADAL" clId="{373ACE9C-5C00-4AF3-91A6-FAB06E8C3BBF}" dt="2021-08-26T15:51:41.698" v="726"/>
          <ac:spMkLst>
            <pc:docMk/>
            <pc:sldMk cId="3396391690" sldId="272"/>
            <ac:spMk id="33" creationId="{585ADACC-B978-41CD-812C-38B46FD27358}"/>
          </ac:spMkLst>
        </pc:spChg>
        <pc:spChg chg="add del">
          <ac:chgData name="Erin Owens" userId="e7b2781a-2cc6-48c8-8c87-59abd817b3a1" providerId="ADAL" clId="{373ACE9C-5C00-4AF3-91A6-FAB06E8C3BBF}" dt="2021-08-26T15:51:41.698" v="726"/>
          <ac:spMkLst>
            <pc:docMk/>
            <pc:sldMk cId="3396391690" sldId="272"/>
            <ac:spMk id="34" creationId="{27114C93-446E-4342-B0E4-565235060182}"/>
          </ac:spMkLst>
        </pc:spChg>
        <pc:picChg chg="add mod">
          <ac:chgData name="Erin Owens" userId="e7b2781a-2cc6-48c8-8c87-59abd817b3a1" providerId="ADAL" clId="{373ACE9C-5C00-4AF3-91A6-FAB06E8C3BBF}" dt="2021-08-26T15:50:58.776" v="721" actId="26606"/>
          <ac:picMkLst>
            <pc:docMk/>
            <pc:sldMk cId="3396391690" sldId="272"/>
            <ac:picMk id="18" creationId="{A0122F9E-67EB-400A-A549-A167E68879D9}"/>
          </ac:picMkLst>
        </pc:picChg>
      </pc:sldChg>
      <pc:sldChg chg="modSp del">
        <pc:chgData name="Erin Owens" userId="e7b2781a-2cc6-48c8-8c87-59abd817b3a1" providerId="ADAL" clId="{373ACE9C-5C00-4AF3-91A6-FAB06E8C3BBF}" dt="2021-08-26T15:55:32.316" v="756" actId="2696"/>
        <pc:sldMkLst>
          <pc:docMk/>
          <pc:sldMk cId="2562246949" sldId="273"/>
        </pc:sldMkLst>
        <pc:spChg chg="mod">
          <ac:chgData name="Erin Owens" userId="e7b2781a-2cc6-48c8-8c87-59abd817b3a1" providerId="ADAL" clId="{373ACE9C-5C00-4AF3-91A6-FAB06E8C3BBF}" dt="2021-08-26T15:52:18.813" v="727"/>
          <ac:spMkLst>
            <pc:docMk/>
            <pc:sldMk cId="2562246949" sldId="273"/>
            <ac:spMk id="4" creationId="{00000000-0000-0000-0000-000000000000}"/>
          </ac:spMkLst>
        </pc:spChg>
        <pc:spChg chg="mod">
          <ac:chgData name="Erin Owens" userId="e7b2781a-2cc6-48c8-8c87-59abd817b3a1" providerId="ADAL" clId="{373ACE9C-5C00-4AF3-91A6-FAB06E8C3BBF}" dt="2021-08-26T15:52:18.813" v="727"/>
          <ac:spMkLst>
            <pc:docMk/>
            <pc:sldMk cId="2562246949" sldId="273"/>
            <ac:spMk id="7" creationId="{00000000-0000-0000-0000-000000000000}"/>
          </ac:spMkLst>
        </pc:spChg>
      </pc:sldChg>
      <pc:sldChg chg="modSp del">
        <pc:chgData name="Erin Owens" userId="e7b2781a-2cc6-48c8-8c87-59abd817b3a1" providerId="ADAL" clId="{373ACE9C-5C00-4AF3-91A6-FAB06E8C3BBF}" dt="2021-08-26T15:55:36.421" v="757" actId="2696"/>
        <pc:sldMkLst>
          <pc:docMk/>
          <pc:sldMk cId="2336938739" sldId="274"/>
        </pc:sldMkLst>
        <pc:spChg chg="mod">
          <ac:chgData name="Erin Owens" userId="e7b2781a-2cc6-48c8-8c87-59abd817b3a1" providerId="ADAL" clId="{373ACE9C-5C00-4AF3-91A6-FAB06E8C3BBF}" dt="2021-08-26T15:52:18.813" v="727"/>
          <ac:spMkLst>
            <pc:docMk/>
            <pc:sldMk cId="2336938739" sldId="274"/>
            <ac:spMk id="2" creationId="{00000000-0000-0000-0000-000000000000}"/>
          </ac:spMkLst>
        </pc:spChg>
        <pc:spChg chg="mod">
          <ac:chgData name="Erin Owens" userId="e7b2781a-2cc6-48c8-8c87-59abd817b3a1" providerId="ADAL" clId="{373ACE9C-5C00-4AF3-91A6-FAB06E8C3BBF}" dt="2021-08-26T15:52:18.813" v="727"/>
          <ac:spMkLst>
            <pc:docMk/>
            <pc:sldMk cId="2336938739" sldId="274"/>
            <ac:spMk id="3" creationId="{00000000-0000-0000-0000-000000000000}"/>
          </ac:spMkLst>
        </pc:spChg>
        <pc:spChg chg="mod">
          <ac:chgData name="Erin Owens" userId="e7b2781a-2cc6-48c8-8c87-59abd817b3a1" providerId="ADAL" clId="{373ACE9C-5C00-4AF3-91A6-FAB06E8C3BBF}" dt="2021-08-26T15:52:18.813" v="727"/>
          <ac:spMkLst>
            <pc:docMk/>
            <pc:sldMk cId="2336938739" sldId="274"/>
            <ac:spMk id="4" creationId="{00000000-0000-0000-0000-000000000000}"/>
          </ac:spMkLst>
        </pc:spChg>
        <pc:spChg chg="mod">
          <ac:chgData name="Erin Owens" userId="e7b2781a-2cc6-48c8-8c87-59abd817b3a1" providerId="ADAL" clId="{373ACE9C-5C00-4AF3-91A6-FAB06E8C3BBF}" dt="2021-08-26T15:52:18.813" v="727"/>
          <ac:spMkLst>
            <pc:docMk/>
            <pc:sldMk cId="2336938739" sldId="274"/>
            <ac:spMk id="5" creationId="{00000000-0000-0000-0000-000000000000}"/>
          </ac:spMkLst>
        </pc:spChg>
        <pc:spChg chg="mod">
          <ac:chgData name="Erin Owens" userId="e7b2781a-2cc6-48c8-8c87-59abd817b3a1" providerId="ADAL" clId="{373ACE9C-5C00-4AF3-91A6-FAB06E8C3BBF}" dt="2021-08-26T15:52:18.813" v="727"/>
          <ac:spMkLst>
            <pc:docMk/>
            <pc:sldMk cId="2336938739" sldId="274"/>
            <ac:spMk id="7" creationId="{00000000-0000-0000-0000-000000000000}"/>
          </ac:spMkLst>
        </pc:spChg>
      </pc:sldChg>
      <pc:sldChg chg="modSp del">
        <pc:chgData name="Erin Owens" userId="e7b2781a-2cc6-48c8-8c87-59abd817b3a1" providerId="ADAL" clId="{373ACE9C-5C00-4AF3-91A6-FAB06E8C3BBF}" dt="2021-08-26T15:55:40.001" v="758" actId="2696"/>
        <pc:sldMkLst>
          <pc:docMk/>
          <pc:sldMk cId="1684785114" sldId="275"/>
        </pc:sldMkLst>
        <pc:spChg chg="mod">
          <ac:chgData name="Erin Owens" userId="e7b2781a-2cc6-48c8-8c87-59abd817b3a1" providerId="ADAL" clId="{373ACE9C-5C00-4AF3-91A6-FAB06E8C3BBF}" dt="2021-08-26T15:52:18.813" v="727"/>
          <ac:spMkLst>
            <pc:docMk/>
            <pc:sldMk cId="1684785114" sldId="275"/>
            <ac:spMk id="3" creationId="{00000000-0000-0000-0000-000000000000}"/>
          </ac:spMkLst>
        </pc:spChg>
      </pc:sldChg>
      <pc:sldChg chg="del">
        <pc:chgData name="Erin Owens" userId="e7b2781a-2cc6-48c8-8c87-59abd817b3a1" providerId="ADAL" clId="{373ACE9C-5C00-4AF3-91A6-FAB06E8C3BBF}" dt="2021-08-26T15:55:43.105" v="759" actId="2696"/>
        <pc:sldMkLst>
          <pc:docMk/>
          <pc:sldMk cId="1169040239" sldId="276"/>
        </pc:sldMkLst>
      </pc:sldChg>
      <pc:sldChg chg="modSp del">
        <pc:chgData name="Erin Owens" userId="e7b2781a-2cc6-48c8-8c87-59abd817b3a1" providerId="ADAL" clId="{373ACE9C-5C00-4AF3-91A6-FAB06E8C3BBF}" dt="2021-08-26T15:55:46.008" v="760" actId="2696"/>
        <pc:sldMkLst>
          <pc:docMk/>
          <pc:sldMk cId="3078986930" sldId="277"/>
        </pc:sldMkLst>
        <pc:spChg chg="mod">
          <ac:chgData name="Erin Owens" userId="e7b2781a-2cc6-48c8-8c87-59abd817b3a1" providerId="ADAL" clId="{373ACE9C-5C00-4AF3-91A6-FAB06E8C3BBF}" dt="2021-08-26T15:52:18.813" v="727"/>
          <ac:spMkLst>
            <pc:docMk/>
            <pc:sldMk cId="3078986930" sldId="277"/>
            <ac:spMk id="2" creationId="{00000000-0000-0000-0000-000000000000}"/>
          </ac:spMkLst>
        </pc:spChg>
        <pc:spChg chg="mod">
          <ac:chgData name="Erin Owens" userId="e7b2781a-2cc6-48c8-8c87-59abd817b3a1" providerId="ADAL" clId="{373ACE9C-5C00-4AF3-91A6-FAB06E8C3BBF}" dt="2021-08-26T15:52:18.813" v="727"/>
          <ac:spMkLst>
            <pc:docMk/>
            <pc:sldMk cId="3078986930" sldId="277"/>
            <ac:spMk id="3" creationId="{00000000-0000-0000-0000-000000000000}"/>
          </ac:spMkLst>
        </pc:spChg>
        <pc:spChg chg="mod">
          <ac:chgData name="Erin Owens" userId="e7b2781a-2cc6-48c8-8c87-59abd817b3a1" providerId="ADAL" clId="{373ACE9C-5C00-4AF3-91A6-FAB06E8C3BBF}" dt="2021-08-26T15:52:18.813" v="727"/>
          <ac:spMkLst>
            <pc:docMk/>
            <pc:sldMk cId="3078986930" sldId="277"/>
            <ac:spMk id="5" creationId="{00000000-0000-0000-0000-000000000000}"/>
          </ac:spMkLst>
        </pc:spChg>
      </pc:sldChg>
      <pc:sldChg chg="modSp del">
        <pc:chgData name="Erin Owens" userId="e7b2781a-2cc6-48c8-8c87-59abd817b3a1" providerId="ADAL" clId="{373ACE9C-5C00-4AF3-91A6-FAB06E8C3BBF}" dt="2021-08-26T15:55:50.279" v="761" actId="2696"/>
        <pc:sldMkLst>
          <pc:docMk/>
          <pc:sldMk cId="2566160299" sldId="278"/>
        </pc:sldMkLst>
        <pc:spChg chg="mod">
          <ac:chgData name="Erin Owens" userId="e7b2781a-2cc6-48c8-8c87-59abd817b3a1" providerId="ADAL" clId="{373ACE9C-5C00-4AF3-91A6-FAB06E8C3BBF}" dt="2021-08-26T15:52:18.813" v="727"/>
          <ac:spMkLst>
            <pc:docMk/>
            <pc:sldMk cId="2566160299" sldId="278"/>
            <ac:spMk id="2" creationId="{00000000-0000-0000-0000-000000000000}"/>
          </ac:spMkLst>
        </pc:spChg>
        <pc:spChg chg="mod">
          <ac:chgData name="Erin Owens" userId="e7b2781a-2cc6-48c8-8c87-59abd817b3a1" providerId="ADAL" clId="{373ACE9C-5C00-4AF3-91A6-FAB06E8C3BBF}" dt="2021-08-26T15:52:18.813" v="727"/>
          <ac:spMkLst>
            <pc:docMk/>
            <pc:sldMk cId="2566160299" sldId="278"/>
            <ac:spMk id="3" creationId="{00000000-0000-0000-0000-000000000000}"/>
          </ac:spMkLst>
        </pc:spChg>
        <pc:spChg chg="mod">
          <ac:chgData name="Erin Owens" userId="e7b2781a-2cc6-48c8-8c87-59abd817b3a1" providerId="ADAL" clId="{373ACE9C-5C00-4AF3-91A6-FAB06E8C3BBF}" dt="2021-08-26T15:52:18.813" v="727"/>
          <ac:spMkLst>
            <pc:docMk/>
            <pc:sldMk cId="2566160299" sldId="278"/>
            <ac:spMk id="5" creationId="{00000000-0000-0000-0000-000000000000}"/>
          </ac:spMkLst>
        </pc:spChg>
      </pc:sldChg>
      <pc:sldChg chg="addSp delSp modSp mod setBg">
        <pc:chgData name="Erin Owens" userId="e7b2781a-2cc6-48c8-8c87-59abd817b3a1" providerId="ADAL" clId="{373ACE9C-5C00-4AF3-91A6-FAB06E8C3BBF}" dt="2021-08-26T15:24:06.754" v="82" actId="26606"/>
        <pc:sldMkLst>
          <pc:docMk/>
          <pc:sldMk cId="3560223094" sldId="279"/>
        </pc:sldMkLst>
        <pc:spChg chg="mod">
          <ac:chgData name="Erin Owens" userId="e7b2781a-2cc6-48c8-8c87-59abd817b3a1" providerId="ADAL" clId="{373ACE9C-5C00-4AF3-91A6-FAB06E8C3BBF}" dt="2021-08-26T15:24:06.754" v="82" actId="26606"/>
          <ac:spMkLst>
            <pc:docMk/>
            <pc:sldMk cId="3560223094" sldId="279"/>
            <ac:spMk id="2" creationId="{00000000-0000-0000-0000-000000000000}"/>
          </ac:spMkLst>
        </pc:spChg>
        <pc:grpChg chg="add del">
          <ac:chgData name="Erin Owens" userId="e7b2781a-2cc6-48c8-8c87-59abd817b3a1" providerId="ADAL" clId="{373ACE9C-5C00-4AF3-91A6-FAB06E8C3BBF}" dt="2021-08-26T15:24:06.754" v="82" actId="26606"/>
          <ac:grpSpMkLst>
            <pc:docMk/>
            <pc:sldMk cId="3560223094" sldId="279"/>
            <ac:grpSpMk id="13" creationId="{E389415A-F11F-49E4-B0C5-CF7FF9CE8E07}"/>
          </ac:grpSpMkLst>
        </pc:grpChg>
        <pc:graphicFrameChg chg="mod ord modGraphic">
          <ac:chgData name="Erin Owens" userId="e7b2781a-2cc6-48c8-8c87-59abd817b3a1" providerId="ADAL" clId="{373ACE9C-5C00-4AF3-91A6-FAB06E8C3BBF}" dt="2021-08-26T15:24:06.754" v="82" actId="26606"/>
          <ac:graphicFrameMkLst>
            <pc:docMk/>
            <pc:sldMk cId="3560223094" sldId="279"/>
            <ac:graphicFrameMk id="5" creationId="{43512614-255B-4E03-A446-1F9D66E4FBBC}"/>
          </ac:graphicFrameMkLst>
        </pc:graphicFrameChg>
        <pc:picChg chg="mod">
          <ac:chgData name="Erin Owens" userId="e7b2781a-2cc6-48c8-8c87-59abd817b3a1" providerId="ADAL" clId="{373ACE9C-5C00-4AF3-91A6-FAB06E8C3BBF}" dt="2021-08-26T15:24:06.754" v="82" actId="26606"/>
          <ac:picMkLst>
            <pc:docMk/>
            <pc:sldMk cId="3560223094" sldId="279"/>
            <ac:picMk id="6" creationId="{3DEBA334-6AE3-409C-84DB-B15DEDE920A7}"/>
          </ac:picMkLst>
        </pc:picChg>
        <pc:picChg chg="add del">
          <ac:chgData name="Erin Owens" userId="e7b2781a-2cc6-48c8-8c87-59abd817b3a1" providerId="ADAL" clId="{373ACE9C-5C00-4AF3-91A6-FAB06E8C3BBF}" dt="2021-08-26T15:24:06.754" v="82" actId="26606"/>
          <ac:picMkLst>
            <pc:docMk/>
            <pc:sldMk cId="3560223094" sldId="279"/>
            <ac:picMk id="11" creationId="{53CD781F-F935-4310-9C70-32C9B03A159F}"/>
          </ac:picMkLst>
        </pc:picChg>
      </pc:sldChg>
      <pc:sldChg chg="addSp delSp modSp new mod setBg modClrScheme setClrOvrMap delDesignElem chgLayout">
        <pc:chgData name="Erin Owens" userId="e7b2781a-2cc6-48c8-8c87-59abd817b3a1" providerId="ADAL" clId="{373ACE9C-5C00-4AF3-91A6-FAB06E8C3BBF}" dt="2021-08-26T15:57:33.643" v="766"/>
        <pc:sldMkLst>
          <pc:docMk/>
          <pc:sldMk cId="2826053023" sldId="280"/>
        </pc:sldMkLst>
        <pc:spChg chg="mod">
          <ac:chgData name="Erin Owens" userId="e7b2781a-2cc6-48c8-8c87-59abd817b3a1" providerId="ADAL" clId="{373ACE9C-5C00-4AF3-91A6-FAB06E8C3BBF}" dt="2021-08-26T15:27:24.585" v="110" actId="26606"/>
          <ac:spMkLst>
            <pc:docMk/>
            <pc:sldMk cId="2826053023" sldId="280"/>
            <ac:spMk id="2" creationId="{84D8B0C6-E374-424E-A351-68245CB894B0}"/>
          </ac:spMkLst>
        </pc:spChg>
        <pc:spChg chg="mod ord">
          <ac:chgData name="Erin Owens" userId="e7b2781a-2cc6-48c8-8c87-59abd817b3a1" providerId="ADAL" clId="{373ACE9C-5C00-4AF3-91A6-FAB06E8C3BBF}" dt="2021-08-26T15:27:45.399" v="111" actId="255"/>
          <ac:spMkLst>
            <pc:docMk/>
            <pc:sldMk cId="2826053023" sldId="280"/>
            <ac:spMk id="3" creationId="{37A6EF08-67A0-449D-9C08-25B6B0243134}"/>
          </ac:spMkLst>
        </pc:spChg>
        <pc:spChg chg="add del mod">
          <ac:chgData name="Erin Owens" userId="e7b2781a-2cc6-48c8-8c87-59abd817b3a1" providerId="ADAL" clId="{373ACE9C-5C00-4AF3-91A6-FAB06E8C3BBF}" dt="2021-08-26T15:16:40.424" v="37" actId="931"/>
          <ac:spMkLst>
            <pc:docMk/>
            <pc:sldMk cId="2826053023" sldId="280"/>
            <ac:spMk id="8" creationId="{B1209085-F1F8-4B99-843A-EA8BCEDDE138}"/>
          </ac:spMkLst>
        </pc:spChg>
        <pc:spChg chg="add del">
          <ac:chgData name="Erin Owens" userId="e7b2781a-2cc6-48c8-8c87-59abd817b3a1" providerId="ADAL" clId="{373ACE9C-5C00-4AF3-91A6-FAB06E8C3BBF}" dt="2021-08-26T15:26:22.204" v="91" actId="26606"/>
          <ac:spMkLst>
            <pc:docMk/>
            <pc:sldMk cId="2826053023" sldId="280"/>
            <ac:spMk id="14" creationId="{4AC0CD9D-7610-4620-93B4-798CCD9AB581}"/>
          </ac:spMkLst>
        </pc:spChg>
        <pc:spChg chg="add del">
          <ac:chgData name="Erin Owens" userId="e7b2781a-2cc6-48c8-8c87-59abd817b3a1" providerId="ADAL" clId="{373ACE9C-5C00-4AF3-91A6-FAB06E8C3BBF}" dt="2021-08-26T15:26:22.204" v="91" actId="26606"/>
          <ac:spMkLst>
            <pc:docMk/>
            <pc:sldMk cId="2826053023" sldId="280"/>
            <ac:spMk id="20" creationId="{DE4D62F9-188E-4530-84C2-24BDEE4BEB82}"/>
          </ac:spMkLst>
        </pc:spChg>
        <pc:spChg chg="add del">
          <ac:chgData name="Erin Owens" userId="e7b2781a-2cc6-48c8-8c87-59abd817b3a1" providerId="ADAL" clId="{373ACE9C-5C00-4AF3-91A6-FAB06E8C3BBF}" dt="2021-08-26T15:26:22.204" v="91" actId="26606"/>
          <ac:spMkLst>
            <pc:docMk/>
            <pc:sldMk cId="2826053023" sldId="280"/>
            <ac:spMk id="22" creationId="{B4AAD3FD-83A5-4B89-9F8F-01B8870865BE}"/>
          </ac:spMkLst>
        </pc:spChg>
        <pc:spChg chg="add del">
          <ac:chgData name="Erin Owens" userId="e7b2781a-2cc6-48c8-8c87-59abd817b3a1" providerId="ADAL" clId="{373ACE9C-5C00-4AF3-91A6-FAB06E8C3BBF}" dt="2021-08-26T15:26:22.204" v="91" actId="26606"/>
          <ac:spMkLst>
            <pc:docMk/>
            <pc:sldMk cId="2826053023" sldId="280"/>
            <ac:spMk id="24" creationId="{61752F1D-FC0F-4103-9584-630E643CCDA6}"/>
          </ac:spMkLst>
        </pc:spChg>
        <pc:spChg chg="add del">
          <ac:chgData name="Erin Owens" userId="e7b2781a-2cc6-48c8-8c87-59abd817b3a1" providerId="ADAL" clId="{373ACE9C-5C00-4AF3-91A6-FAB06E8C3BBF}" dt="2021-08-26T15:26:22.204" v="91" actId="26606"/>
          <ac:spMkLst>
            <pc:docMk/>
            <pc:sldMk cId="2826053023" sldId="280"/>
            <ac:spMk id="26" creationId="{70151CB7-E7DE-4917-B831-01DF9CE01306}"/>
          </ac:spMkLst>
        </pc:spChg>
        <pc:spChg chg="add del">
          <ac:chgData name="Erin Owens" userId="e7b2781a-2cc6-48c8-8c87-59abd817b3a1" providerId="ADAL" clId="{373ACE9C-5C00-4AF3-91A6-FAB06E8C3BBF}" dt="2021-08-26T15:26:22.204" v="91" actId="26606"/>
          <ac:spMkLst>
            <pc:docMk/>
            <pc:sldMk cId="2826053023" sldId="280"/>
            <ac:spMk id="28" creationId="{A92A1116-1C84-41DF-B803-1F7B0883EC82}"/>
          </ac:spMkLst>
        </pc:spChg>
        <pc:spChg chg="add del">
          <ac:chgData name="Erin Owens" userId="e7b2781a-2cc6-48c8-8c87-59abd817b3a1" providerId="ADAL" clId="{373ACE9C-5C00-4AF3-91A6-FAB06E8C3BBF}" dt="2021-08-26T15:26:26.615" v="93" actId="26606"/>
          <ac:spMkLst>
            <pc:docMk/>
            <pc:sldMk cId="2826053023" sldId="280"/>
            <ac:spMk id="32" creationId="{989BE678-777B-482A-A616-FEDC47B162E5}"/>
          </ac:spMkLst>
        </pc:spChg>
        <pc:spChg chg="add del">
          <ac:chgData name="Erin Owens" userId="e7b2781a-2cc6-48c8-8c87-59abd817b3a1" providerId="ADAL" clId="{373ACE9C-5C00-4AF3-91A6-FAB06E8C3BBF}" dt="2021-08-26T15:26:26.615" v="93" actId="26606"/>
          <ac:spMkLst>
            <pc:docMk/>
            <pc:sldMk cId="2826053023" sldId="280"/>
            <ac:spMk id="35" creationId="{D28BE0C3-2102-4820-B88B-A448B1840D14}"/>
          </ac:spMkLst>
        </pc:spChg>
        <pc:spChg chg="add del">
          <ac:chgData name="Erin Owens" userId="e7b2781a-2cc6-48c8-8c87-59abd817b3a1" providerId="ADAL" clId="{373ACE9C-5C00-4AF3-91A6-FAB06E8C3BBF}" dt="2021-08-26T15:26:26.615" v="93" actId="26606"/>
          <ac:spMkLst>
            <pc:docMk/>
            <pc:sldMk cId="2826053023" sldId="280"/>
            <ac:spMk id="36" creationId="{C8A3C342-1D03-412F-8DD3-BF519E8E0AE9}"/>
          </ac:spMkLst>
        </pc:spChg>
        <pc:spChg chg="add del">
          <ac:chgData name="Erin Owens" userId="e7b2781a-2cc6-48c8-8c87-59abd817b3a1" providerId="ADAL" clId="{373ACE9C-5C00-4AF3-91A6-FAB06E8C3BBF}" dt="2021-08-26T15:26:26.615" v="93" actId="26606"/>
          <ac:spMkLst>
            <pc:docMk/>
            <pc:sldMk cId="2826053023" sldId="280"/>
            <ac:spMk id="37" creationId="{81CC9B02-E087-4350-AEBD-2C3CF001AF01}"/>
          </ac:spMkLst>
        </pc:spChg>
        <pc:spChg chg="add del">
          <ac:chgData name="Erin Owens" userId="e7b2781a-2cc6-48c8-8c87-59abd817b3a1" providerId="ADAL" clId="{373ACE9C-5C00-4AF3-91A6-FAB06E8C3BBF}" dt="2021-08-26T15:26:26.615" v="93" actId="26606"/>
          <ac:spMkLst>
            <pc:docMk/>
            <pc:sldMk cId="2826053023" sldId="280"/>
            <ac:spMk id="38" creationId="{D6F18ACE-6E82-4ADC-8A2F-A1771B309B16}"/>
          </ac:spMkLst>
        </pc:spChg>
        <pc:spChg chg="add del">
          <ac:chgData name="Erin Owens" userId="e7b2781a-2cc6-48c8-8c87-59abd817b3a1" providerId="ADAL" clId="{373ACE9C-5C00-4AF3-91A6-FAB06E8C3BBF}" dt="2021-08-26T15:26:38.790" v="95" actId="26606"/>
          <ac:spMkLst>
            <pc:docMk/>
            <pc:sldMk cId="2826053023" sldId="280"/>
            <ac:spMk id="42" creationId="{989BE678-777B-482A-A616-FEDC47B162E5}"/>
          </ac:spMkLst>
        </pc:spChg>
        <pc:spChg chg="add del">
          <ac:chgData name="Erin Owens" userId="e7b2781a-2cc6-48c8-8c87-59abd817b3a1" providerId="ADAL" clId="{373ACE9C-5C00-4AF3-91A6-FAB06E8C3BBF}" dt="2021-08-26T15:26:38.790" v="95" actId="26606"/>
          <ac:spMkLst>
            <pc:docMk/>
            <pc:sldMk cId="2826053023" sldId="280"/>
            <ac:spMk id="45" creationId="{D28BE0C3-2102-4820-B88B-A448B1840D14}"/>
          </ac:spMkLst>
        </pc:spChg>
        <pc:spChg chg="add del">
          <ac:chgData name="Erin Owens" userId="e7b2781a-2cc6-48c8-8c87-59abd817b3a1" providerId="ADAL" clId="{373ACE9C-5C00-4AF3-91A6-FAB06E8C3BBF}" dt="2021-08-26T15:26:38.790" v="95" actId="26606"/>
          <ac:spMkLst>
            <pc:docMk/>
            <pc:sldMk cId="2826053023" sldId="280"/>
            <ac:spMk id="46" creationId="{A26E2FAE-FA60-497B-B2CB-7702C6FF3A3F}"/>
          </ac:spMkLst>
        </pc:spChg>
        <pc:spChg chg="add del">
          <ac:chgData name="Erin Owens" userId="e7b2781a-2cc6-48c8-8c87-59abd817b3a1" providerId="ADAL" clId="{373ACE9C-5C00-4AF3-91A6-FAB06E8C3BBF}" dt="2021-08-26T15:26:43.233" v="97" actId="26606"/>
          <ac:spMkLst>
            <pc:docMk/>
            <pc:sldMk cId="2826053023" sldId="280"/>
            <ac:spMk id="50" creationId="{989BE678-777B-482A-A616-FEDC47B162E5}"/>
          </ac:spMkLst>
        </pc:spChg>
        <pc:spChg chg="add del">
          <ac:chgData name="Erin Owens" userId="e7b2781a-2cc6-48c8-8c87-59abd817b3a1" providerId="ADAL" clId="{373ACE9C-5C00-4AF3-91A6-FAB06E8C3BBF}" dt="2021-08-26T15:26:43.233" v="97" actId="26606"/>
          <ac:spMkLst>
            <pc:docMk/>
            <pc:sldMk cId="2826053023" sldId="280"/>
            <ac:spMk id="53" creationId="{D28BE0C3-2102-4820-B88B-A448B1840D14}"/>
          </ac:spMkLst>
        </pc:spChg>
        <pc:spChg chg="add del">
          <ac:chgData name="Erin Owens" userId="e7b2781a-2cc6-48c8-8c87-59abd817b3a1" providerId="ADAL" clId="{373ACE9C-5C00-4AF3-91A6-FAB06E8C3BBF}" dt="2021-08-26T15:26:45.629" v="99" actId="26606"/>
          <ac:spMkLst>
            <pc:docMk/>
            <pc:sldMk cId="2826053023" sldId="280"/>
            <ac:spMk id="57" creationId="{989BE678-777B-482A-A616-FEDC47B162E5}"/>
          </ac:spMkLst>
        </pc:spChg>
        <pc:spChg chg="add del">
          <ac:chgData name="Erin Owens" userId="e7b2781a-2cc6-48c8-8c87-59abd817b3a1" providerId="ADAL" clId="{373ACE9C-5C00-4AF3-91A6-FAB06E8C3BBF}" dt="2021-08-26T15:26:45.629" v="99" actId="26606"/>
          <ac:spMkLst>
            <pc:docMk/>
            <pc:sldMk cId="2826053023" sldId="280"/>
            <ac:spMk id="60" creationId="{D28BE0C3-2102-4820-B88B-A448B1840D14}"/>
          </ac:spMkLst>
        </pc:spChg>
        <pc:spChg chg="add del">
          <ac:chgData name="Erin Owens" userId="e7b2781a-2cc6-48c8-8c87-59abd817b3a1" providerId="ADAL" clId="{373ACE9C-5C00-4AF3-91A6-FAB06E8C3BBF}" dt="2021-08-26T15:26:45.629" v="99" actId="26606"/>
          <ac:spMkLst>
            <pc:docMk/>
            <pc:sldMk cId="2826053023" sldId="280"/>
            <ac:spMk id="61" creationId="{C8A3C342-1D03-412F-8DD3-BF519E8E0AE9}"/>
          </ac:spMkLst>
        </pc:spChg>
        <pc:spChg chg="add del">
          <ac:chgData name="Erin Owens" userId="e7b2781a-2cc6-48c8-8c87-59abd817b3a1" providerId="ADAL" clId="{373ACE9C-5C00-4AF3-91A6-FAB06E8C3BBF}" dt="2021-08-26T15:26:45.629" v="99" actId="26606"/>
          <ac:spMkLst>
            <pc:docMk/>
            <pc:sldMk cId="2826053023" sldId="280"/>
            <ac:spMk id="62" creationId="{81CC9B02-E087-4350-AEBD-2C3CF001AF01}"/>
          </ac:spMkLst>
        </pc:spChg>
        <pc:spChg chg="add del">
          <ac:chgData name="Erin Owens" userId="e7b2781a-2cc6-48c8-8c87-59abd817b3a1" providerId="ADAL" clId="{373ACE9C-5C00-4AF3-91A6-FAB06E8C3BBF}" dt="2021-08-26T15:26:52.037" v="101" actId="26606"/>
          <ac:spMkLst>
            <pc:docMk/>
            <pc:sldMk cId="2826053023" sldId="280"/>
            <ac:spMk id="66" creationId="{989BE678-777B-482A-A616-FEDC47B162E5}"/>
          </ac:spMkLst>
        </pc:spChg>
        <pc:spChg chg="add del">
          <ac:chgData name="Erin Owens" userId="e7b2781a-2cc6-48c8-8c87-59abd817b3a1" providerId="ADAL" clId="{373ACE9C-5C00-4AF3-91A6-FAB06E8C3BBF}" dt="2021-08-26T15:26:52.037" v="101" actId="26606"/>
          <ac:spMkLst>
            <pc:docMk/>
            <pc:sldMk cId="2826053023" sldId="280"/>
            <ac:spMk id="69" creationId="{D28BE0C3-2102-4820-B88B-A448B1840D14}"/>
          </ac:spMkLst>
        </pc:spChg>
        <pc:spChg chg="add del">
          <ac:chgData name="Erin Owens" userId="e7b2781a-2cc6-48c8-8c87-59abd817b3a1" providerId="ADAL" clId="{373ACE9C-5C00-4AF3-91A6-FAB06E8C3BBF}" dt="2021-08-26T15:26:52.037" v="101" actId="26606"/>
          <ac:spMkLst>
            <pc:docMk/>
            <pc:sldMk cId="2826053023" sldId="280"/>
            <ac:spMk id="70" creationId="{A26E2FAE-FA60-497B-B2CB-7702C6FF3A3F}"/>
          </ac:spMkLst>
        </pc:spChg>
        <pc:spChg chg="add del">
          <ac:chgData name="Erin Owens" userId="e7b2781a-2cc6-48c8-8c87-59abd817b3a1" providerId="ADAL" clId="{373ACE9C-5C00-4AF3-91A6-FAB06E8C3BBF}" dt="2021-08-26T15:27:08.498" v="103" actId="26606"/>
          <ac:spMkLst>
            <pc:docMk/>
            <pc:sldMk cId="2826053023" sldId="280"/>
            <ac:spMk id="74" creationId="{989BE678-777B-482A-A616-FEDC47B162E5}"/>
          </ac:spMkLst>
        </pc:spChg>
        <pc:spChg chg="add del">
          <ac:chgData name="Erin Owens" userId="e7b2781a-2cc6-48c8-8c87-59abd817b3a1" providerId="ADAL" clId="{373ACE9C-5C00-4AF3-91A6-FAB06E8C3BBF}" dt="2021-08-26T15:27:08.498" v="103" actId="26606"/>
          <ac:spMkLst>
            <pc:docMk/>
            <pc:sldMk cId="2826053023" sldId="280"/>
            <ac:spMk id="77" creationId="{D28BE0C3-2102-4820-B88B-A448B1840D14}"/>
          </ac:spMkLst>
        </pc:spChg>
        <pc:spChg chg="add del">
          <ac:chgData name="Erin Owens" userId="e7b2781a-2cc6-48c8-8c87-59abd817b3a1" providerId="ADAL" clId="{373ACE9C-5C00-4AF3-91A6-FAB06E8C3BBF}" dt="2021-08-26T15:27:13.781" v="105" actId="26606"/>
          <ac:spMkLst>
            <pc:docMk/>
            <pc:sldMk cId="2826053023" sldId="280"/>
            <ac:spMk id="81" creationId="{4AC0CD9D-7610-4620-93B4-798CCD9AB581}"/>
          </ac:spMkLst>
        </pc:spChg>
        <pc:spChg chg="add del">
          <ac:chgData name="Erin Owens" userId="e7b2781a-2cc6-48c8-8c87-59abd817b3a1" providerId="ADAL" clId="{373ACE9C-5C00-4AF3-91A6-FAB06E8C3BBF}" dt="2021-08-26T15:27:13.781" v="105" actId="26606"/>
          <ac:spMkLst>
            <pc:docMk/>
            <pc:sldMk cId="2826053023" sldId="280"/>
            <ac:spMk id="84" creationId="{DE4D62F9-188E-4530-84C2-24BDEE4BEB82}"/>
          </ac:spMkLst>
        </pc:spChg>
        <pc:spChg chg="add del">
          <ac:chgData name="Erin Owens" userId="e7b2781a-2cc6-48c8-8c87-59abd817b3a1" providerId="ADAL" clId="{373ACE9C-5C00-4AF3-91A6-FAB06E8C3BBF}" dt="2021-08-26T15:27:13.781" v="105" actId="26606"/>
          <ac:spMkLst>
            <pc:docMk/>
            <pc:sldMk cId="2826053023" sldId="280"/>
            <ac:spMk id="85" creationId="{B4AAD3FD-83A5-4B89-9F8F-01B8870865BE}"/>
          </ac:spMkLst>
        </pc:spChg>
        <pc:spChg chg="add del">
          <ac:chgData name="Erin Owens" userId="e7b2781a-2cc6-48c8-8c87-59abd817b3a1" providerId="ADAL" clId="{373ACE9C-5C00-4AF3-91A6-FAB06E8C3BBF}" dt="2021-08-26T15:27:13.781" v="105" actId="26606"/>
          <ac:spMkLst>
            <pc:docMk/>
            <pc:sldMk cId="2826053023" sldId="280"/>
            <ac:spMk id="86" creationId="{61752F1D-FC0F-4103-9584-630E643CCDA6}"/>
          </ac:spMkLst>
        </pc:spChg>
        <pc:spChg chg="add del">
          <ac:chgData name="Erin Owens" userId="e7b2781a-2cc6-48c8-8c87-59abd817b3a1" providerId="ADAL" clId="{373ACE9C-5C00-4AF3-91A6-FAB06E8C3BBF}" dt="2021-08-26T15:27:13.781" v="105" actId="26606"/>
          <ac:spMkLst>
            <pc:docMk/>
            <pc:sldMk cId="2826053023" sldId="280"/>
            <ac:spMk id="87" creationId="{70151CB7-E7DE-4917-B831-01DF9CE01306}"/>
          </ac:spMkLst>
        </pc:spChg>
        <pc:spChg chg="add del">
          <ac:chgData name="Erin Owens" userId="e7b2781a-2cc6-48c8-8c87-59abd817b3a1" providerId="ADAL" clId="{373ACE9C-5C00-4AF3-91A6-FAB06E8C3BBF}" dt="2021-08-26T15:27:13.781" v="105" actId="26606"/>
          <ac:spMkLst>
            <pc:docMk/>
            <pc:sldMk cId="2826053023" sldId="280"/>
            <ac:spMk id="88" creationId="{A92A1116-1C84-41DF-B803-1F7B0883EC82}"/>
          </ac:spMkLst>
        </pc:spChg>
        <pc:spChg chg="add del">
          <ac:chgData name="Erin Owens" userId="e7b2781a-2cc6-48c8-8c87-59abd817b3a1" providerId="ADAL" clId="{373ACE9C-5C00-4AF3-91A6-FAB06E8C3BBF}" dt="2021-08-26T15:27:15.532" v="107" actId="26606"/>
          <ac:spMkLst>
            <pc:docMk/>
            <pc:sldMk cId="2826053023" sldId="280"/>
            <ac:spMk id="92" creationId="{989BE678-777B-482A-A616-FEDC47B162E5}"/>
          </ac:spMkLst>
        </pc:spChg>
        <pc:spChg chg="add del">
          <ac:chgData name="Erin Owens" userId="e7b2781a-2cc6-48c8-8c87-59abd817b3a1" providerId="ADAL" clId="{373ACE9C-5C00-4AF3-91A6-FAB06E8C3BBF}" dt="2021-08-26T15:27:15.532" v="107" actId="26606"/>
          <ac:spMkLst>
            <pc:docMk/>
            <pc:sldMk cId="2826053023" sldId="280"/>
            <ac:spMk id="95" creationId="{D28BE0C3-2102-4820-B88B-A448B1840D14}"/>
          </ac:spMkLst>
        </pc:spChg>
        <pc:spChg chg="add del">
          <ac:chgData name="Erin Owens" userId="e7b2781a-2cc6-48c8-8c87-59abd817b3a1" providerId="ADAL" clId="{373ACE9C-5C00-4AF3-91A6-FAB06E8C3BBF}" dt="2021-08-26T15:27:15.532" v="107" actId="26606"/>
          <ac:spMkLst>
            <pc:docMk/>
            <pc:sldMk cId="2826053023" sldId="280"/>
            <ac:spMk id="96" creationId="{C8A3C342-1D03-412F-8DD3-BF519E8E0AE9}"/>
          </ac:spMkLst>
        </pc:spChg>
        <pc:spChg chg="add del">
          <ac:chgData name="Erin Owens" userId="e7b2781a-2cc6-48c8-8c87-59abd817b3a1" providerId="ADAL" clId="{373ACE9C-5C00-4AF3-91A6-FAB06E8C3BBF}" dt="2021-08-26T15:27:15.532" v="107" actId="26606"/>
          <ac:spMkLst>
            <pc:docMk/>
            <pc:sldMk cId="2826053023" sldId="280"/>
            <ac:spMk id="97" creationId="{81CC9B02-E087-4350-AEBD-2C3CF001AF01}"/>
          </ac:spMkLst>
        </pc:spChg>
        <pc:spChg chg="add del">
          <ac:chgData name="Erin Owens" userId="e7b2781a-2cc6-48c8-8c87-59abd817b3a1" providerId="ADAL" clId="{373ACE9C-5C00-4AF3-91A6-FAB06E8C3BBF}" dt="2021-08-26T15:27:15.532" v="107" actId="26606"/>
          <ac:spMkLst>
            <pc:docMk/>
            <pc:sldMk cId="2826053023" sldId="280"/>
            <ac:spMk id="98" creationId="{D6F18ACE-6E82-4ADC-8A2F-A1771B309B16}"/>
          </ac:spMkLst>
        </pc:spChg>
        <pc:spChg chg="add del">
          <ac:chgData name="Erin Owens" userId="e7b2781a-2cc6-48c8-8c87-59abd817b3a1" providerId="ADAL" clId="{373ACE9C-5C00-4AF3-91A6-FAB06E8C3BBF}" dt="2021-08-26T15:27:24.470" v="109" actId="26606"/>
          <ac:spMkLst>
            <pc:docMk/>
            <pc:sldMk cId="2826053023" sldId="280"/>
            <ac:spMk id="102" creationId="{989BE678-777B-482A-A616-FEDC47B162E5}"/>
          </ac:spMkLst>
        </pc:spChg>
        <pc:spChg chg="add del">
          <ac:chgData name="Erin Owens" userId="e7b2781a-2cc6-48c8-8c87-59abd817b3a1" providerId="ADAL" clId="{373ACE9C-5C00-4AF3-91A6-FAB06E8C3BBF}" dt="2021-08-26T15:27:24.470" v="109" actId="26606"/>
          <ac:spMkLst>
            <pc:docMk/>
            <pc:sldMk cId="2826053023" sldId="280"/>
            <ac:spMk id="105" creationId="{D28BE0C3-2102-4820-B88B-A448B1840D14}"/>
          </ac:spMkLst>
        </pc:spChg>
        <pc:spChg chg="add del">
          <ac:chgData name="Erin Owens" userId="e7b2781a-2cc6-48c8-8c87-59abd817b3a1" providerId="ADAL" clId="{373ACE9C-5C00-4AF3-91A6-FAB06E8C3BBF}" dt="2021-08-26T15:27:24.470" v="109" actId="26606"/>
          <ac:spMkLst>
            <pc:docMk/>
            <pc:sldMk cId="2826053023" sldId="280"/>
            <ac:spMk id="106" creationId="{A26E2FAE-FA60-497B-B2CB-7702C6FF3A3F}"/>
          </ac:spMkLst>
        </pc:spChg>
        <pc:spChg chg="add del">
          <ac:chgData name="Erin Owens" userId="e7b2781a-2cc6-48c8-8c87-59abd817b3a1" providerId="ADAL" clId="{373ACE9C-5C00-4AF3-91A6-FAB06E8C3BBF}" dt="2021-08-26T15:41:57.741" v="425"/>
          <ac:spMkLst>
            <pc:docMk/>
            <pc:sldMk cId="2826053023" sldId="280"/>
            <ac:spMk id="110" creationId="{989BE678-777B-482A-A616-FEDC47B162E5}"/>
          </ac:spMkLst>
        </pc:spChg>
        <pc:spChg chg="add del">
          <ac:chgData name="Erin Owens" userId="e7b2781a-2cc6-48c8-8c87-59abd817b3a1" providerId="ADAL" clId="{373ACE9C-5C00-4AF3-91A6-FAB06E8C3BBF}" dt="2021-08-26T15:41:57.741" v="425"/>
          <ac:spMkLst>
            <pc:docMk/>
            <pc:sldMk cId="2826053023" sldId="280"/>
            <ac:spMk id="113" creationId="{D28BE0C3-2102-4820-B88B-A448B1840D14}"/>
          </ac:spMkLst>
        </pc:spChg>
        <pc:picChg chg="add mod ord">
          <ac:chgData name="Erin Owens" userId="e7b2781a-2cc6-48c8-8c87-59abd817b3a1" providerId="ADAL" clId="{373ACE9C-5C00-4AF3-91A6-FAB06E8C3BBF}" dt="2021-08-26T15:27:24.585" v="110" actId="26606"/>
          <ac:picMkLst>
            <pc:docMk/>
            <pc:sldMk cId="2826053023" sldId="280"/>
            <ac:picMk id="5" creationId="{595163CF-0D58-414B-B4CA-DC68C6539C5D}"/>
          </ac:picMkLst>
        </pc:picChg>
        <pc:picChg chg="add del">
          <ac:chgData name="Erin Owens" userId="e7b2781a-2cc6-48c8-8c87-59abd817b3a1" providerId="ADAL" clId="{373ACE9C-5C00-4AF3-91A6-FAB06E8C3BBF}" dt="2021-08-26T15:26:22.204" v="91" actId="26606"/>
          <ac:picMkLst>
            <pc:docMk/>
            <pc:sldMk cId="2826053023" sldId="280"/>
            <ac:picMk id="10" creationId="{41B68C77-138E-4BF7-A276-BD0C78A4219F}"/>
          </ac:picMkLst>
        </pc:picChg>
        <pc:picChg chg="add del">
          <ac:chgData name="Erin Owens" userId="e7b2781a-2cc6-48c8-8c87-59abd817b3a1" providerId="ADAL" clId="{373ACE9C-5C00-4AF3-91A6-FAB06E8C3BBF}" dt="2021-08-26T15:26:22.204" v="91" actId="26606"/>
          <ac:picMkLst>
            <pc:docMk/>
            <pc:sldMk cId="2826053023" sldId="280"/>
            <ac:picMk id="12" creationId="{7C268552-D473-46ED-B1B8-422042C4DEF1}"/>
          </ac:picMkLst>
        </pc:picChg>
        <pc:picChg chg="add del">
          <ac:chgData name="Erin Owens" userId="e7b2781a-2cc6-48c8-8c87-59abd817b3a1" providerId="ADAL" clId="{373ACE9C-5C00-4AF3-91A6-FAB06E8C3BBF}" dt="2021-08-26T15:26:22.204" v="91" actId="26606"/>
          <ac:picMkLst>
            <pc:docMk/>
            <pc:sldMk cId="2826053023" sldId="280"/>
            <ac:picMk id="16" creationId="{B9238B3E-24AA-439A-B527-6C5DF6D72145}"/>
          </ac:picMkLst>
        </pc:picChg>
        <pc:picChg chg="add del">
          <ac:chgData name="Erin Owens" userId="e7b2781a-2cc6-48c8-8c87-59abd817b3a1" providerId="ADAL" clId="{373ACE9C-5C00-4AF3-91A6-FAB06E8C3BBF}" dt="2021-08-26T15:26:22.204" v="91" actId="26606"/>
          <ac:picMkLst>
            <pc:docMk/>
            <pc:sldMk cId="2826053023" sldId="280"/>
            <ac:picMk id="18" creationId="{69F01145-BEA3-4CBF-AA21-10077B948CA8}"/>
          </ac:picMkLst>
        </pc:picChg>
        <pc:picChg chg="add del">
          <ac:chgData name="Erin Owens" userId="e7b2781a-2cc6-48c8-8c87-59abd817b3a1" providerId="ADAL" clId="{373ACE9C-5C00-4AF3-91A6-FAB06E8C3BBF}" dt="2021-08-26T15:26:26.615" v="93" actId="26606"/>
          <ac:picMkLst>
            <pc:docMk/>
            <pc:sldMk cId="2826053023" sldId="280"/>
            <ac:picMk id="30" creationId="{DF19BAF3-7E20-4B9D-B544-BABAEEA1FA75}"/>
          </ac:picMkLst>
        </pc:picChg>
        <pc:picChg chg="add del">
          <ac:chgData name="Erin Owens" userId="e7b2781a-2cc6-48c8-8c87-59abd817b3a1" providerId="ADAL" clId="{373ACE9C-5C00-4AF3-91A6-FAB06E8C3BBF}" dt="2021-08-26T15:26:26.615" v="93" actId="26606"/>
          <ac:picMkLst>
            <pc:docMk/>
            <pc:sldMk cId="2826053023" sldId="280"/>
            <ac:picMk id="31" creationId="{950648F4-ABCD-4DF0-8641-76CFB2354721}"/>
          </ac:picMkLst>
        </pc:picChg>
        <pc:picChg chg="add del">
          <ac:chgData name="Erin Owens" userId="e7b2781a-2cc6-48c8-8c87-59abd817b3a1" providerId="ADAL" clId="{373ACE9C-5C00-4AF3-91A6-FAB06E8C3BBF}" dt="2021-08-26T15:26:26.615" v="93" actId="26606"/>
          <ac:picMkLst>
            <pc:docMk/>
            <pc:sldMk cId="2826053023" sldId="280"/>
            <ac:picMk id="33" creationId="{CF1EB4BD-9C7E-4AA3-9681-C7EB0DA6250B}"/>
          </ac:picMkLst>
        </pc:picChg>
        <pc:picChg chg="add del">
          <ac:chgData name="Erin Owens" userId="e7b2781a-2cc6-48c8-8c87-59abd817b3a1" providerId="ADAL" clId="{373ACE9C-5C00-4AF3-91A6-FAB06E8C3BBF}" dt="2021-08-26T15:26:26.615" v="93" actId="26606"/>
          <ac:picMkLst>
            <pc:docMk/>
            <pc:sldMk cId="2826053023" sldId="280"/>
            <ac:picMk id="34" creationId="{94AAE3AA-3759-4D28-B0EF-575F25A5146C}"/>
          </ac:picMkLst>
        </pc:picChg>
        <pc:picChg chg="add del">
          <ac:chgData name="Erin Owens" userId="e7b2781a-2cc6-48c8-8c87-59abd817b3a1" providerId="ADAL" clId="{373ACE9C-5C00-4AF3-91A6-FAB06E8C3BBF}" dt="2021-08-26T15:26:38.790" v="95" actId="26606"/>
          <ac:picMkLst>
            <pc:docMk/>
            <pc:sldMk cId="2826053023" sldId="280"/>
            <ac:picMk id="40" creationId="{DF19BAF3-7E20-4B9D-B544-BABAEEA1FA75}"/>
          </ac:picMkLst>
        </pc:picChg>
        <pc:picChg chg="add del">
          <ac:chgData name="Erin Owens" userId="e7b2781a-2cc6-48c8-8c87-59abd817b3a1" providerId="ADAL" clId="{373ACE9C-5C00-4AF3-91A6-FAB06E8C3BBF}" dt="2021-08-26T15:26:38.790" v="95" actId="26606"/>
          <ac:picMkLst>
            <pc:docMk/>
            <pc:sldMk cId="2826053023" sldId="280"/>
            <ac:picMk id="41" creationId="{950648F4-ABCD-4DF0-8641-76CFB2354721}"/>
          </ac:picMkLst>
        </pc:picChg>
        <pc:picChg chg="add del">
          <ac:chgData name="Erin Owens" userId="e7b2781a-2cc6-48c8-8c87-59abd817b3a1" providerId="ADAL" clId="{373ACE9C-5C00-4AF3-91A6-FAB06E8C3BBF}" dt="2021-08-26T15:26:38.790" v="95" actId="26606"/>
          <ac:picMkLst>
            <pc:docMk/>
            <pc:sldMk cId="2826053023" sldId="280"/>
            <ac:picMk id="43" creationId="{CF1EB4BD-9C7E-4AA3-9681-C7EB0DA6250B}"/>
          </ac:picMkLst>
        </pc:picChg>
        <pc:picChg chg="add del">
          <ac:chgData name="Erin Owens" userId="e7b2781a-2cc6-48c8-8c87-59abd817b3a1" providerId="ADAL" clId="{373ACE9C-5C00-4AF3-91A6-FAB06E8C3BBF}" dt="2021-08-26T15:26:38.790" v="95" actId="26606"/>
          <ac:picMkLst>
            <pc:docMk/>
            <pc:sldMk cId="2826053023" sldId="280"/>
            <ac:picMk id="44" creationId="{94AAE3AA-3759-4D28-B0EF-575F25A5146C}"/>
          </ac:picMkLst>
        </pc:picChg>
        <pc:picChg chg="add del">
          <ac:chgData name="Erin Owens" userId="e7b2781a-2cc6-48c8-8c87-59abd817b3a1" providerId="ADAL" clId="{373ACE9C-5C00-4AF3-91A6-FAB06E8C3BBF}" dt="2021-08-26T15:26:43.233" v="97" actId="26606"/>
          <ac:picMkLst>
            <pc:docMk/>
            <pc:sldMk cId="2826053023" sldId="280"/>
            <ac:picMk id="48" creationId="{DF19BAF3-7E20-4B9D-B544-BABAEEA1FA75}"/>
          </ac:picMkLst>
        </pc:picChg>
        <pc:picChg chg="add del">
          <ac:chgData name="Erin Owens" userId="e7b2781a-2cc6-48c8-8c87-59abd817b3a1" providerId="ADAL" clId="{373ACE9C-5C00-4AF3-91A6-FAB06E8C3BBF}" dt="2021-08-26T15:26:43.233" v="97" actId="26606"/>
          <ac:picMkLst>
            <pc:docMk/>
            <pc:sldMk cId="2826053023" sldId="280"/>
            <ac:picMk id="49" creationId="{950648F4-ABCD-4DF0-8641-76CFB2354721}"/>
          </ac:picMkLst>
        </pc:picChg>
        <pc:picChg chg="add del">
          <ac:chgData name="Erin Owens" userId="e7b2781a-2cc6-48c8-8c87-59abd817b3a1" providerId="ADAL" clId="{373ACE9C-5C00-4AF3-91A6-FAB06E8C3BBF}" dt="2021-08-26T15:26:43.233" v="97" actId="26606"/>
          <ac:picMkLst>
            <pc:docMk/>
            <pc:sldMk cId="2826053023" sldId="280"/>
            <ac:picMk id="51" creationId="{CF1EB4BD-9C7E-4AA3-9681-C7EB0DA6250B}"/>
          </ac:picMkLst>
        </pc:picChg>
        <pc:picChg chg="add del">
          <ac:chgData name="Erin Owens" userId="e7b2781a-2cc6-48c8-8c87-59abd817b3a1" providerId="ADAL" clId="{373ACE9C-5C00-4AF3-91A6-FAB06E8C3BBF}" dt="2021-08-26T15:26:43.233" v="97" actId="26606"/>
          <ac:picMkLst>
            <pc:docMk/>
            <pc:sldMk cId="2826053023" sldId="280"/>
            <ac:picMk id="52" creationId="{94AAE3AA-3759-4D28-B0EF-575F25A5146C}"/>
          </ac:picMkLst>
        </pc:picChg>
        <pc:picChg chg="add del">
          <ac:chgData name="Erin Owens" userId="e7b2781a-2cc6-48c8-8c87-59abd817b3a1" providerId="ADAL" clId="{373ACE9C-5C00-4AF3-91A6-FAB06E8C3BBF}" dt="2021-08-26T15:26:45.629" v="99" actId="26606"/>
          <ac:picMkLst>
            <pc:docMk/>
            <pc:sldMk cId="2826053023" sldId="280"/>
            <ac:picMk id="55" creationId="{DF19BAF3-7E20-4B9D-B544-BABAEEA1FA75}"/>
          </ac:picMkLst>
        </pc:picChg>
        <pc:picChg chg="add del">
          <ac:chgData name="Erin Owens" userId="e7b2781a-2cc6-48c8-8c87-59abd817b3a1" providerId="ADAL" clId="{373ACE9C-5C00-4AF3-91A6-FAB06E8C3BBF}" dt="2021-08-26T15:26:45.629" v="99" actId="26606"/>
          <ac:picMkLst>
            <pc:docMk/>
            <pc:sldMk cId="2826053023" sldId="280"/>
            <ac:picMk id="56" creationId="{950648F4-ABCD-4DF0-8641-76CFB2354721}"/>
          </ac:picMkLst>
        </pc:picChg>
        <pc:picChg chg="add del">
          <ac:chgData name="Erin Owens" userId="e7b2781a-2cc6-48c8-8c87-59abd817b3a1" providerId="ADAL" clId="{373ACE9C-5C00-4AF3-91A6-FAB06E8C3BBF}" dt="2021-08-26T15:26:45.629" v="99" actId="26606"/>
          <ac:picMkLst>
            <pc:docMk/>
            <pc:sldMk cId="2826053023" sldId="280"/>
            <ac:picMk id="58" creationId="{CF1EB4BD-9C7E-4AA3-9681-C7EB0DA6250B}"/>
          </ac:picMkLst>
        </pc:picChg>
        <pc:picChg chg="add del">
          <ac:chgData name="Erin Owens" userId="e7b2781a-2cc6-48c8-8c87-59abd817b3a1" providerId="ADAL" clId="{373ACE9C-5C00-4AF3-91A6-FAB06E8C3BBF}" dt="2021-08-26T15:26:45.629" v="99" actId="26606"/>
          <ac:picMkLst>
            <pc:docMk/>
            <pc:sldMk cId="2826053023" sldId="280"/>
            <ac:picMk id="59" creationId="{94AAE3AA-3759-4D28-B0EF-575F25A5146C}"/>
          </ac:picMkLst>
        </pc:picChg>
        <pc:picChg chg="add del">
          <ac:chgData name="Erin Owens" userId="e7b2781a-2cc6-48c8-8c87-59abd817b3a1" providerId="ADAL" clId="{373ACE9C-5C00-4AF3-91A6-FAB06E8C3BBF}" dt="2021-08-26T15:26:52.037" v="101" actId="26606"/>
          <ac:picMkLst>
            <pc:docMk/>
            <pc:sldMk cId="2826053023" sldId="280"/>
            <ac:picMk id="64" creationId="{DF19BAF3-7E20-4B9D-B544-BABAEEA1FA75}"/>
          </ac:picMkLst>
        </pc:picChg>
        <pc:picChg chg="add del">
          <ac:chgData name="Erin Owens" userId="e7b2781a-2cc6-48c8-8c87-59abd817b3a1" providerId="ADAL" clId="{373ACE9C-5C00-4AF3-91A6-FAB06E8C3BBF}" dt="2021-08-26T15:26:52.037" v="101" actId="26606"/>
          <ac:picMkLst>
            <pc:docMk/>
            <pc:sldMk cId="2826053023" sldId="280"/>
            <ac:picMk id="65" creationId="{950648F4-ABCD-4DF0-8641-76CFB2354721}"/>
          </ac:picMkLst>
        </pc:picChg>
        <pc:picChg chg="add del">
          <ac:chgData name="Erin Owens" userId="e7b2781a-2cc6-48c8-8c87-59abd817b3a1" providerId="ADAL" clId="{373ACE9C-5C00-4AF3-91A6-FAB06E8C3BBF}" dt="2021-08-26T15:26:52.037" v="101" actId="26606"/>
          <ac:picMkLst>
            <pc:docMk/>
            <pc:sldMk cId="2826053023" sldId="280"/>
            <ac:picMk id="67" creationId="{CF1EB4BD-9C7E-4AA3-9681-C7EB0DA6250B}"/>
          </ac:picMkLst>
        </pc:picChg>
        <pc:picChg chg="add del">
          <ac:chgData name="Erin Owens" userId="e7b2781a-2cc6-48c8-8c87-59abd817b3a1" providerId="ADAL" clId="{373ACE9C-5C00-4AF3-91A6-FAB06E8C3BBF}" dt="2021-08-26T15:26:52.037" v="101" actId="26606"/>
          <ac:picMkLst>
            <pc:docMk/>
            <pc:sldMk cId="2826053023" sldId="280"/>
            <ac:picMk id="68" creationId="{94AAE3AA-3759-4D28-B0EF-575F25A5146C}"/>
          </ac:picMkLst>
        </pc:picChg>
        <pc:picChg chg="add del">
          <ac:chgData name="Erin Owens" userId="e7b2781a-2cc6-48c8-8c87-59abd817b3a1" providerId="ADAL" clId="{373ACE9C-5C00-4AF3-91A6-FAB06E8C3BBF}" dt="2021-08-26T15:27:08.498" v="103" actId="26606"/>
          <ac:picMkLst>
            <pc:docMk/>
            <pc:sldMk cId="2826053023" sldId="280"/>
            <ac:picMk id="72" creationId="{DF19BAF3-7E20-4B9D-B544-BABAEEA1FA75}"/>
          </ac:picMkLst>
        </pc:picChg>
        <pc:picChg chg="add del">
          <ac:chgData name="Erin Owens" userId="e7b2781a-2cc6-48c8-8c87-59abd817b3a1" providerId="ADAL" clId="{373ACE9C-5C00-4AF3-91A6-FAB06E8C3BBF}" dt="2021-08-26T15:27:08.498" v="103" actId="26606"/>
          <ac:picMkLst>
            <pc:docMk/>
            <pc:sldMk cId="2826053023" sldId="280"/>
            <ac:picMk id="73" creationId="{950648F4-ABCD-4DF0-8641-76CFB2354721}"/>
          </ac:picMkLst>
        </pc:picChg>
        <pc:picChg chg="add del">
          <ac:chgData name="Erin Owens" userId="e7b2781a-2cc6-48c8-8c87-59abd817b3a1" providerId="ADAL" clId="{373ACE9C-5C00-4AF3-91A6-FAB06E8C3BBF}" dt="2021-08-26T15:27:08.498" v="103" actId="26606"/>
          <ac:picMkLst>
            <pc:docMk/>
            <pc:sldMk cId="2826053023" sldId="280"/>
            <ac:picMk id="75" creationId="{CF1EB4BD-9C7E-4AA3-9681-C7EB0DA6250B}"/>
          </ac:picMkLst>
        </pc:picChg>
        <pc:picChg chg="add del">
          <ac:chgData name="Erin Owens" userId="e7b2781a-2cc6-48c8-8c87-59abd817b3a1" providerId="ADAL" clId="{373ACE9C-5C00-4AF3-91A6-FAB06E8C3BBF}" dt="2021-08-26T15:27:08.498" v="103" actId="26606"/>
          <ac:picMkLst>
            <pc:docMk/>
            <pc:sldMk cId="2826053023" sldId="280"/>
            <ac:picMk id="76" creationId="{94AAE3AA-3759-4D28-B0EF-575F25A5146C}"/>
          </ac:picMkLst>
        </pc:picChg>
        <pc:picChg chg="add del">
          <ac:chgData name="Erin Owens" userId="e7b2781a-2cc6-48c8-8c87-59abd817b3a1" providerId="ADAL" clId="{373ACE9C-5C00-4AF3-91A6-FAB06E8C3BBF}" dt="2021-08-26T15:27:13.781" v="105" actId="26606"/>
          <ac:picMkLst>
            <pc:docMk/>
            <pc:sldMk cId="2826053023" sldId="280"/>
            <ac:picMk id="79" creationId="{41B68C77-138E-4BF7-A276-BD0C78A4219F}"/>
          </ac:picMkLst>
        </pc:picChg>
        <pc:picChg chg="add del">
          <ac:chgData name="Erin Owens" userId="e7b2781a-2cc6-48c8-8c87-59abd817b3a1" providerId="ADAL" clId="{373ACE9C-5C00-4AF3-91A6-FAB06E8C3BBF}" dt="2021-08-26T15:27:13.781" v="105" actId="26606"/>
          <ac:picMkLst>
            <pc:docMk/>
            <pc:sldMk cId="2826053023" sldId="280"/>
            <ac:picMk id="80" creationId="{7C268552-D473-46ED-B1B8-422042C4DEF1}"/>
          </ac:picMkLst>
        </pc:picChg>
        <pc:picChg chg="add del">
          <ac:chgData name="Erin Owens" userId="e7b2781a-2cc6-48c8-8c87-59abd817b3a1" providerId="ADAL" clId="{373ACE9C-5C00-4AF3-91A6-FAB06E8C3BBF}" dt="2021-08-26T15:27:13.781" v="105" actId="26606"/>
          <ac:picMkLst>
            <pc:docMk/>
            <pc:sldMk cId="2826053023" sldId="280"/>
            <ac:picMk id="82" creationId="{B9238B3E-24AA-439A-B527-6C5DF6D72145}"/>
          </ac:picMkLst>
        </pc:picChg>
        <pc:picChg chg="add del">
          <ac:chgData name="Erin Owens" userId="e7b2781a-2cc6-48c8-8c87-59abd817b3a1" providerId="ADAL" clId="{373ACE9C-5C00-4AF3-91A6-FAB06E8C3BBF}" dt="2021-08-26T15:27:13.781" v="105" actId="26606"/>
          <ac:picMkLst>
            <pc:docMk/>
            <pc:sldMk cId="2826053023" sldId="280"/>
            <ac:picMk id="83" creationId="{69F01145-BEA3-4CBF-AA21-10077B948CA8}"/>
          </ac:picMkLst>
        </pc:picChg>
        <pc:picChg chg="add del">
          <ac:chgData name="Erin Owens" userId="e7b2781a-2cc6-48c8-8c87-59abd817b3a1" providerId="ADAL" clId="{373ACE9C-5C00-4AF3-91A6-FAB06E8C3BBF}" dt="2021-08-26T15:27:15.532" v="107" actId="26606"/>
          <ac:picMkLst>
            <pc:docMk/>
            <pc:sldMk cId="2826053023" sldId="280"/>
            <ac:picMk id="90" creationId="{DF19BAF3-7E20-4B9D-B544-BABAEEA1FA75}"/>
          </ac:picMkLst>
        </pc:picChg>
        <pc:picChg chg="add del">
          <ac:chgData name="Erin Owens" userId="e7b2781a-2cc6-48c8-8c87-59abd817b3a1" providerId="ADAL" clId="{373ACE9C-5C00-4AF3-91A6-FAB06E8C3BBF}" dt="2021-08-26T15:27:15.532" v="107" actId="26606"/>
          <ac:picMkLst>
            <pc:docMk/>
            <pc:sldMk cId="2826053023" sldId="280"/>
            <ac:picMk id="91" creationId="{950648F4-ABCD-4DF0-8641-76CFB2354721}"/>
          </ac:picMkLst>
        </pc:picChg>
        <pc:picChg chg="add del">
          <ac:chgData name="Erin Owens" userId="e7b2781a-2cc6-48c8-8c87-59abd817b3a1" providerId="ADAL" clId="{373ACE9C-5C00-4AF3-91A6-FAB06E8C3BBF}" dt="2021-08-26T15:27:15.532" v="107" actId="26606"/>
          <ac:picMkLst>
            <pc:docMk/>
            <pc:sldMk cId="2826053023" sldId="280"/>
            <ac:picMk id="93" creationId="{CF1EB4BD-9C7E-4AA3-9681-C7EB0DA6250B}"/>
          </ac:picMkLst>
        </pc:picChg>
        <pc:picChg chg="add del">
          <ac:chgData name="Erin Owens" userId="e7b2781a-2cc6-48c8-8c87-59abd817b3a1" providerId="ADAL" clId="{373ACE9C-5C00-4AF3-91A6-FAB06E8C3BBF}" dt="2021-08-26T15:27:15.532" v="107" actId="26606"/>
          <ac:picMkLst>
            <pc:docMk/>
            <pc:sldMk cId="2826053023" sldId="280"/>
            <ac:picMk id="94" creationId="{94AAE3AA-3759-4D28-B0EF-575F25A5146C}"/>
          </ac:picMkLst>
        </pc:picChg>
        <pc:picChg chg="add del">
          <ac:chgData name="Erin Owens" userId="e7b2781a-2cc6-48c8-8c87-59abd817b3a1" providerId="ADAL" clId="{373ACE9C-5C00-4AF3-91A6-FAB06E8C3BBF}" dt="2021-08-26T15:27:24.470" v="109" actId="26606"/>
          <ac:picMkLst>
            <pc:docMk/>
            <pc:sldMk cId="2826053023" sldId="280"/>
            <ac:picMk id="100" creationId="{DF19BAF3-7E20-4B9D-B544-BABAEEA1FA75}"/>
          </ac:picMkLst>
        </pc:picChg>
        <pc:picChg chg="add del">
          <ac:chgData name="Erin Owens" userId="e7b2781a-2cc6-48c8-8c87-59abd817b3a1" providerId="ADAL" clId="{373ACE9C-5C00-4AF3-91A6-FAB06E8C3BBF}" dt="2021-08-26T15:27:24.470" v="109" actId="26606"/>
          <ac:picMkLst>
            <pc:docMk/>
            <pc:sldMk cId="2826053023" sldId="280"/>
            <ac:picMk id="101" creationId="{950648F4-ABCD-4DF0-8641-76CFB2354721}"/>
          </ac:picMkLst>
        </pc:picChg>
        <pc:picChg chg="add del">
          <ac:chgData name="Erin Owens" userId="e7b2781a-2cc6-48c8-8c87-59abd817b3a1" providerId="ADAL" clId="{373ACE9C-5C00-4AF3-91A6-FAB06E8C3BBF}" dt="2021-08-26T15:27:24.470" v="109" actId="26606"/>
          <ac:picMkLst>
            <pc:docMk/>
            <pc:sldMk cId="2826053023" sldId="280"/>
            <ac:picMk id="103" creationId="{CF1EB4BD-9C7E-4AA3-9681-C7EB0DA6250B}"/>
          </ac:picMkLst>
        </pc:picChg>
        <pc:picChg chg="add del">
          <ac:chgData name="Erin Owens" userId="e7b2781a-2cc6-48c8-8c87-59abd817b3a1" providerId="ADAL" clId="{373ACE9C-5C00-4AF3-91A6-FAB06E8C3BBF}" dt="2021-08-26T15:27:24.470" v="109" actId="26606"/>
          <ac:picMkLst>
            <pc:docMk/>
            <pc:sldMk cId="2826053023" sldId="280"/>
            <ac:picMk id="104" creationId="{94AAE3AA-3759-4D28-B0EF-575F25A5146C}"/>
          </ac:picMkLst>
        </pc:picChg>
        <pc:picChg chg="add del">
          <ac:chgData name="Erin Owens" userId="e7b2781a-2cc6-48c8-8c87-59abd817b3a1" providerId="ADAL" clId="{373ACE9C-5C00-4AF3-91A6-FAB06E8C3BBF}" dt="2021-08-26T15:41:57.741" v="425"/>
          <ac:picMkLst>
            <pc:docMk/>
            <pc:sldMk cId="2826053023" sldId="280"/>
            <ac:picMk id="108" creationId="{DF19BAF3-7E20-4B9D-B544-BABAEEA1FA75}"/>
          </ac:picMkLst>
        </pc:picChg>
        <pc:picChg chg="add del">
          <ac:chgData name="Erin Owens" userId="e7b2781a-2cc6-48c8-8c87-59abd817b3a1" providerId="ADAL" clId="{373ACE9C-5C00-4AF3-91A6-FAB06E8C3BBF}" dt="2021-08-26T15:41:57.741" v="425"/>
          <ac:picMkLst>
            <pc:docMk/>
            <pc:sldMk cId="2826053023" sldId="280"/>
            <ac:picMk id="109" creationId="{950648F4-ABCD-4DF0-8641-76CFB2354721}"/>
          </ac:picMkLst>
        </pc:picChg>
        <pc:picChg chg="add del">
          <ac:chgData name="Erin Owens" userId="e7b2781a-2cc6-48c8-8c87-59abd817b3a1" providerId="ADAL" clId="{373ACE9C-5C00-4AF3-91A6-FAB06E8C3BBF}" dt="2021-08-26T15:41:57.741" v="425"/>
          <ac:picMkLst>
            <pc:docMk/>
            <pc:sldMk cId="2826053023" sldId="280"/>
            <ac:picMk id="111" creationId="{CF1EB4BD-9C7E-4AA3-9681-C7EB0DA6250B}"/>
          </ac:picMkLst>
        </pc:picChg>
        <pc:picChg chg="add del">
          <ac:chgData name="Erin Owens" userId="e7b2781a-2cc6-48c8-8c87-59abd817b3a1" providerId="ADAL" clId="{373ACE9C-5C00-4AF3-91A6-FAB06E8C3BBF}" dt="2021-08-26T15:41:57.741" v="425"/>
          <ac:picMkLst>
            <pc:docMk/>
            <pc:sldMk cId="2826053023" sldId="280"/>
            <ac:picMk id="112" creationId="{94AAE3AA-3759-4D28-B0EF-575F25A5146C}"/>
          </ac:picMkLst>
        </pc:picChg>
      </pc:sldChg>
      <pc:sldChg chg="addSp delSp modSp add mod setBg setClrOvrMap delDesignElem">
        <pc:chgData name="Erin Owens" userId="e7b2781a-2cc6-48c8-8c87-59abd817b3a1" providerId="ADAL" clId="{373ACE9C-5C00-4AF3-91A6-FAB06E8C3BBF}" dt="2021-08-26T15:57:41.132" v="767"/>
        <pc:sldMkLst>
          <pc:docMk/>
          <pc:sldMk cId="3543651425" sldId="281"/>
        </pc:sldMkLst>
        <pc:spChg chg="mod">
          <ac:chgData name="Erin Owens" userId="e7b2781a-2cc6-48c8-8c87-59abd817b3a1" providerId="ADAL" clId="{373ACE9C-5C00-4AF3-91A6-FAB06E8C3BBF}" dt="2021-08-26T15:37:14.434" v="281" actId="26606"/>
          <ac:spMkLst>
            <pc:docMk/>
            <pc:sldMk cId="3543651425" sldId="281"/>
            <ac:spMk id="2" creationId="{EDB040DF-478C-46DD-A38C-4C52E8282299}"/>
          </ac:spMkLst>
        </pc:spChg>
        <pc:spChg chg="add del">
          <ac:chgData name="Erin Owens" userId="e7b2781a-2cc6-48c8-8c87-59abd817b3a1" providerId="ADAL" clId="{373ACE9C-5C00-4AF3-91A6-FAB06E8C3BBF}" dt="2021-08-26T15:37:14.434" v="281" actId="26606"/>
          <ac:spMkLst>
            <pc:docMk/>
            <pc:sldMk cId="3543651425" sldId="281"/>
            <ac:spMk id="35" creationId="{C393B4A7-6ABF-423D-A762-3CDB4897A833}"/>
          </ac:spMkLst>
        </pc:spChg>
        <pc:spChg chg="add del">
          <ac:chgData name="Erin Owens" userId="e7b2781a-2cc6-48c8-8c87-59abd817b3a1" providerId="ADAL" clId="{373ACE9C-5C00-4AF3-91A6-FAB06E8C3BBF}" dt="2021-08-26T15:37:14.434" v="281" actId="26606"/>
          <ac:spMkLst>
            <pc:docMk/>
            <pc:sldMk cId="3543651425" sldId="281"/>
            <ac:spMk id="47" creationId="{01AD250C-F2EA-449F-9B14-DF5BB674C500}"/>
          </ac:spMkLst>
        </pc:spChg>
        <pc:spChg chg="del">
          <ac:chgData name="Erin Owens" userId="e7b2781a-2cc6-48c8-8c87-59abd817b3a1" providerId="ADAL" clId="{373ACE9C-5C00-4AF3-91A6-FAB06E8C3BBF}" dt="2021-08-26T15:35:12.941" v="189"/>
          <ac:spMkLst>
            <pc:docMk/>
            <pc:sldMk cId="3543651425" sldId="281"/>
            <ac:spMk id="48" creationId="{655AE6B0-AC9E-4167-806F-E9DB135FC46B}"/>
          </ac:spMkLst>
        </pc:spChg>
        <pc:spChg chg="del">
          <ac:chgData name="Erin Owens" userId="e7b2781a-2cc6-48c8-8c87-59abd817b3a1" providerId="ADAL" clId="{373ACE9C-5C00-4AF3-91A6-FAB06E8C3BBF}" dt="2021-08-26T15:35:12.941" v="189"/>
          <ac:spMkLst>
            <pc:docMk/>
            <pc:sldMk cId="3543651425" sldId="281"/>
            <ac:spMk id="61" creationId="{87BD1F4E-A66D-4C06-86DA-8D56CA7A3B41}"/>
          </ac:spMkLst>
        </pc:spChg>
        <pc:spChg chg="add del">
          <ac:chgData name="Erin Owens" userId="e7b2781a-2cc6-48c8-8c87-59abd817b3a1" providerId="ADAL" clId="{373ACE9C-5C00-4AF3-91A6-FAB06E8C3BBF}" dt="2021-08-26T15:41:57.741" v="425"/>
          <ac:spMkLst>
            <pc:docMk/>
            <pc:sldMk cId="3543651425" sldId="281"/>
            <ac:spMk id="63" creationId="{C393B4A7-6ABF-423D-A762-3CDB4897A833}"/>
          </ac:spMkLst>
        </pc:spChg>
        <pc:spChg chg="add del">
          <ac:chgData name="Erin Owens" userId="e7b2781a-2cc6-48c8-8c87-59abd817b3a1" providerId="ADAL" clId="{373ACE9C-5C00-4AF3-91A6-FAB06E8C3BBF}" dt="2021-08-26T15:41:57.741" v="425"/>
          <ac:spMkLst>
            <pc:docMk/>
            <pc:sldMk cId="3543651425" sldId="281"/>
            <ac:spMk id="64" creationId="{01AD250C-F2EA-449F-9B14-DF5BB674C500}"/>
          </ac:spMkLst>
        </pc:spChg>
        <pc:spChg chg="add del">
          <ac:chgData name="Erin Owens" userId="e7b2781a-2cc6-48c8-8c87-59abd817b3a1" providerId="ADAL" clId="{373ACE9C-5C00-4AF3-91A6-FAB06E8C3BBF}" dt="2021-08-26T15:41:57.741" v="425"/>
          <ac:spMkLst>
            <pc:docMk/>
            <pc:sldMk cId="3543651425" sldId="281"/>
            <ac:spMk id="66" creationId="{47AEA421-5F29-4BA7-9360-2501B5987921}"/>
          </ac:spMkLst>
        </pc:spChg>
        <pc:spChg chg="add del">
          <ac:chgData name="Erin Owens" userId="e7b2781a-2cc6-48c8-8c87-59abd817b3a1" providerId="ADAL" clId="{373ACE9C-5C00-4AF3-91A6-FAB06E8C3BBF}" dt="2021-08-26T15:41:57.741" v="425"/>
          <ac:spMkLst>
            <pc:docMk/>
            <pc:sldMk cId="3543651425" sldId="281"/>
            <ac:spMk id="68" creationId="{9348F0CB-4904-4DEF-BDD4-ADEC2DCCCBD7}"/>
          </ac:spMkLst>
        </pc:spChg>
        <pc:spChg chg="add del">
          <ac:chgData name="Erin Owens" userId="e7b2781a-2cc6-48c8-8c87-59abd817b3a1" providerId="ADAL" clId="{373ACE9C-5C00-4AF3-91A6-FAB06E8C3BBF}" dt="2021-08-26T15:41:57.741" v="425"/>
          <ac:spMkLst>
            <pc:docMk/>
            <pc:sldMk cId="3543651425" sldId="281"/>
            <ac:spMk id="70" creationId="{1583E1B8-79B3-49BB-8704-58E4AB1AF213}"/>
          </ac:spMkLst>
        </pc:spChg>
        <pc:spChg chg="add del">
          <ac:chgData name="Erin Owens" userId="e7b2781a-2cc6-48c8-8c87-59abd817b3a1" providerId="ADAL" clId="{373ACE9C-5C00-4AF3-91A6-FAB06E8C3BBF}" dt="2021-08-26T15:41:57.741" v="425"/>
          <ac:spMkLst>
            <pc:docMk/>
            <pc:sldMk cId="3543651425" sldId="281"/>
            <ac:spMk id="72" creationId="{7BB34D5F-2B87-438E-8236-69C6068D47A4}"/>
          </ac:spMkLst>
        </pc:spChg>
        <pc:grpChg chg="del">
          <ac:chgData name="Erin Owens" userId="e7b2781a-2cc6-48c8-8c87-59abd817b3a1" providerId="ADAL" clId="{373ACE9C-5C00-4AF3-91A6-FAB06E8C3BBF}" dt="2021-08-26T15:35:12.941" v="189"/>
          <ac:grpSpMkLst>
            <pc:docMk/>
            <pc:sldMk cId="3543651425" sldId="281"/>
            <ac:grpSpMk id="36" creationId="{D920209C-E85B-4D6F-A56F-724F5ADA811C}"/>
          </ac:grpSpMkLst>
        </pc:grpChg>
        <pc:grpChg chg="del">
          <ac:chgData name="Erin Owens" userId="e7b2781a-2cc6-48c8-8c87-59abd817b3a1" providerId="ADAL" clId="{373ACE9C-5C00-4AF3-91A6-FAB06E8C3BBF}" dt="2021-08-26T15:35:12.941" v="189"/>
          <ac:grpSpMkLst>
            <pc:docMk/>
            <pc:sldMk cId="3543651425" sldId="281"/>
            <ac:grpSpMk id="50" creationId="{3523416A-383B-4FDC-B4C9-D8EDDFE9C043}"/>
          </ac:grpSpMkLst>
        </pc:grpChg>
        <pc:graphicFrameChg chg="mod modGraphic">
          <ac:chgData name="Erin Owens" userId="e7b2781a-2cc6-48c8-8c87-59abd817b3a1" providerId="ADAL" clId="{373ACE9C-5C00-4AF3-91A6-FAB06E8C3BBF}" dt="2021-08-26T15:38:00.211" v="283"/>
          <ac:graphicFrameMkLst>
            <pc:docMk/>
            <pc:sldMk cId="3543651425" sldId="281"/>
            <ac:graphicFrameMk id="32" creationId="{8740D995-5F8D-4AD7-A02E-C6358BFDE9D7}"/>
          </ac:graphicFrameMkLst>
        </pc:graphicFrameChg>
        <pc:picChg chg="add del">
          <ac:chgData name="Erin Owens" userId="e7b2781a-2cc6-48c8-8c87-59abd817b3a1" providerId="ADAL" clId="{373ACE9C-5C00-4AF3-91A6-FAB06E8C3BBF}" dt="2021-08-26T15:37:14.434" v="281" actId="26606"/>
          <ac:picMkLst>
            <pc:docMk/>
            <pc:sldMk cId="3543651425" sldId="281"/>
            <ac:picMk id="34" creationId="{AA632AB4-3837-4FD0-8B62-0A18B573F46D}"/>
          </ac:picMkLst>
        </pc:picChg>
        <pc:picChg chg="add del">
          <ac:chgData name="Erin Owens" userId="e7b2781a-2cc6-48c8-8c87-59abd817b3a1" providerId="ADAL" clId="{373ACE9C-5C00-4AF3-91A6-FAB06E8C3BBF}" dt="2021-08-26T15:37:14.434" v="281" actId="26606"/>
          <ac:picMkLst>
            <pc:docMk/>
            <pc:sldMk cId="3543651425" sldId="281"/>
            <ac:picMk id="37" creationId="{F1B8F9CB-890B-4CB8-B503-188A763E2FC1}"/>
          </ac:picMkLst>
        </pc:picChg>
        <pc:picChg chg="add del">
          <ac:chgData name="Erin Owens" userId="e7b2781a-2cc6-48c8-8c87-59abd817b3a1" providerId="ADAL" clId="{373ACE9C-5C00-4AF3-91A6-FAB06E8C3BBF}" dt="2021-08-26T15:37:14.434" v="281" actId="26606"/>
          <ac:picMkLst>
            <pc:docMk/>
            <pc:sldMk cId="3543651425" sldId="281"/>
            <ac:picMk id="38" creationId="{9CD2319A-6FA9-4EFB-9EDF-7304467425E8}"/>
          </ac:picMkLst>
        </pc:picChg>
        <pc:picChg chg="add del">
          <ac:chgData name="Erin Owens" userId="e7b2781a-2cc6-48c8-8c87-59abd817b3a1" providerId="ADAL" clId="{373ACE9C-5C00-4AF3-91A6-FAB06E8C3BBF}" dt="2021-08-26T15:37:14.434" v="281" actId="26606"/>
          <ac:picMkLst>
            <pc:docMk/>
            <pc:sldMk cId="3543651425" sldId="281"/>
            <ac:picMk id="49" creationId="{D1692A93-3514-4486-8B67-CCA4E0259BCB}"/>
          </ac:picMkLst>
        </pc:picChg>
        <pc:picChg chg="add del">
          <ac:chgData name="Erin Owens" userId="e7b2781a-2cc6-48c8-8c87-59abd817b3a1" providerId="ADAL" clId="{373ACE9C-5C00-4AF3-91A6-FAB06E8C3BBF}" dt="2021-08-26T15:41:57.741" v="425"/>
          <ac:picMkLst>
            <pc:docMk/>
            <pc:sldMk cId="3543651425" sldId="281"/>
            <ac:picMk id="51" creationId="{F1B8F9CB-890B-4CB8-B503-188A763E2FC1}"/>
          </ac:picMkLst>
        </pc:picChg>
        <pc:picChg chg="add del">
          <ac:chgData name="Erin Owens" userId="e7b2781a-2cc6-48c8-8c87-59abd817b3a1" providerId="ADAL" clId="{373ACE9C-5C00-4AF3-91A6-FAB06E8C3BBF}" dt="2021-08-26T15:41:57.741" v="425"/>
          <ac:picMkLst>
            <pc:docMk/>
            <pc:sldMk cId="3543651425" sldId="281"/>
            <ac:picMk id="52" creationId="{AA632AB4-3837-4FD0-8B62-0A18B573F46D}"/>
          </ac:picMkLst>
        </pc:picChg>
        <pc:picChg chg="add del">
          <ac:chgData name="Erin Owens" userId="e7b2781a-2cc6-48c8-8c87-59abd817b3a1" providerId="ADAL" clId="{373ACE9C-5C00-4AF3-91A6-FAB06E8C3BBF}" dt="2021-08-26T15:41:57.741" v="425"/>
          <ac:picMkLst>
            <pc:docMk/>
            <pc:sldMk cId="3543651425" sldId="281"/>
            <ac:picMk id="60" creationId="{9CD2319A-6FA9-4EFB-9EDF-7304467425E8}"/>
          </ac:picMkLst>
        </pc:picChg>
        <pc:picChg chg="add del">
          <ac:chgData name="Erin Owens" userId="e7b2781a-2cc6-48c8-8c87-59abd817b3a1" providerId="ADAL" clId="{373ACE9C-5C00-4AF3-91A6-FAB06E8C3BBF}" dt="2021-08-26T15:41:57.741" v="425"/>
          <ac:picMkLst>
            <pc:docMk/>
            <pc:sldMk cId="3543651425" sldId="281"/>
            <ac:picMk id="62" creationId="{D1692A93-3514-4486-8B67-CCA4E0259BCB}"/>
          </ac:picMkLst>
        </pc:picChg>
      </pc:sldChg>
      <pc:sldChg chg="addSp delSp modSp add mod setBg delDesignElem">
        <pc:chgData name="Erin Owens" userId="e7b2781a-2cc6-48c8-8c87-59abd817b3a1" providerId="ADAL" clId="{373ACE9C-5C00-4AF3-91A6-FAB06E8C3BBF}" dt="2021-08-26T15:59:47.119" v="785"/>
        <pc:sldMkLst>
          <pc:docMk/>
          <pc:sldMk cId="4260464928" sldId="282"/>
        </pc:sldMkLst>
        <pc:spChg chg="mod">
          <ac:chgData name="Erin Owens" userId="e7b2781a-2cc6-48c8-8c87-59abd817b3a1" providerId="ADAL" clId="{373ACE9C-5C00-4AF3-91A6-FAB06E8C3BBF}" dt="2021-08-26T15:40:14.250" v="319" actId="26606"/>
          <ac:spMkLst>
            <pc:docMk/>
            <pc:sldMk cId="4260464928" sldId="282"/>
            <ac:spMk id="2" creationId="{00000000-0000-0000-0000-000000000000}"/>
          </ac:spMkLst>
        </pc:spChg>
        <pc:spChg chg="mod ord">
          <ac:chgData name="Erin Owens" userId="e7b2781a-2cc6-48c8-8c87-59abd817b3a1" providerId="ADAL" clId="{373ACE9C-5C00-4AF3-91A6-FAB06E8C3BBF}" dt="2021-08-26T15:41:37.758" v="420" actId="255"/>
          <ac:spMkLst>
            <pc:docMk/>
            <pc:sldMk cId="4260464928" sldId="282"/>
            <ac:spMk id="12" creationId="{4A4522D8-8250-4D7E-92AA-0C83E7A2EA77}"/>
          </ac:spMkLst>
        </pc:spChg>
        <pc:spChg chg="add del">
          <ac:chgData name="Erin Owens" userId="e7b2781a-2cc6-48c8-8c87-59abd817b3a1" providerId="ADAL" clId="{373ACE9C-5C00-4AF3-91A6-FAB06E8C3BBF}" dt="2021-08-26T15:38:57.885" v="286" actId="26606"/>
          <ac:spMkLst>
            <pc:docMk/>
            <pc:sldMk cId="4260464928" sldId="282"/>
            <ac:spMk id="21" creationId="{989BE678-777B-482A-A616-FEDC47B162E5}"/>
          </ac:spMkLst>
        </pc:spChg>
        <pc:spChg chg="add del">
          <ac:chgData name="Erin Owens" userId="e7b2781a-2cc6-48c8-8c87-59abd817b3a1" providerId="ADAL" clId="{373ACE9C-5C00-4AF3-91A6-FAB06E8C3BBF}" dt="2021-08-26T15:38:57.885" v="286" actId="26606"/>
          <ac:spMkLst>
            <pc:docMk/>
            <pc:sldMk cId="4260464928" sldId="282"/>
            <ac:spMk id="27" creationId="{D28BE0C3-2102-4820-B88B-A448B1840D14}"/>
          </ac:spMkLst>
        </pc:spChg>
        <pc:spChg chg="add del">
          <ac:chgData name="Erin Owens" userId="e7b2781a-2cc6-48c8-8c87-59abd817b3a1" providerId="ADAL" clId="{373ACE9C-5C00-4AF3-91A6-FAB06E8C3BBF}" dt="2021-08-26T15:38:57.885" v="286" actId="26606"/>
          <ac:spMkLst>
            <pc:docMk/>
            <pc:sldMk cId="4260464928" sldId="282"/>
            <ac:spMk id="29" creationId="{C8A3C342-1D03-412F-8DD3-BF519E8E0AE9}"/>
          </ac:spMkLst>
        </pc:spChg>
        <pc:spChg chg="add del">
          <ac:chgData name="Erin Owens" userId="e7b2781a-2cc6-48c8-8c87-59abd817b3a1" providerId="ADAL" clId="{373ACE9C-5C00-4AF3-91A6-FAB06E8C3BBF}" dt="2021-08-26T15:38:57.885" v="286" actId="26606"/>
          <ac:spMkLst>
            <pc:docMk/>
            <pc:sldMk cId="4260464928" sldId="282"/>
            <ac:spMk id="31" creationId="{81CC9B02-E087-4350-AEBD-2C3CF001AF01}"/>
          </ac:spMkLst>
        </pc:spChg>
        <pc:spChg chg="add del">
          <ac:chgData name="Erin Owens" userId="e7b2781a-2cc6-48c8-8c87-59abd817b3a1" providerId="ADAL" clId="{373ACE9C-5C00-4AF3-91A6-FAB06E8C3BBF}" dt="2021-08-26T15:38:57.885" v="286" actId="26606"/>
          <ac:spMkLst>
            <pc:docMk/>
            <pc:sldMk cId="4260464928" sldId="282"/>
            <ac:spMk id="33" creationId="{D6F18ACE-6E82-4ADC-8A2F-A1771B309B16}"/>
          </ac:spMkLst>
        </pc:spChg>
        <pc:spChg chg="add del">
          <ac:chgData name="Erin Owens" userId="e7b2781a-2cc6-48c8-8c87-59abd817b3a1" providerId="ADAL" clId="{373ACE9C-5C00-4AF3-91A6-FAB06E8C3BBF}" dt="2021-08-26T15:39:05.990" v="288" actId="26606"/>
          <ac:spMkLst>
            <pc:docMk/>
            <pc:sldMk cId="4260464928" sldId="282"/>
            <ac:spMk id="37" creationId="{989BE678-777B-482A-A616-FEDC47B162E5}"/>
          </ac:spMkLst>
        </pc:spChg>
        <pc:spChg chg="add del">
          <ac:chgData name="Erin Owens" userId="e7b2781a-2cc6-48c8-8c87-59abd817b3a1" providerId="ADAL" clId="{373ACE9C-5C00-4AF3-91A6-FAB06E8C3BBF}" dt="2021-08-26T15:39:05.990" v="288" actId="26606"/>
          <ac:spMkLst>
            <pc:docMk/>
            <pc:sldMk cId="4260464928" sldId="282"/>
            <ac:spMk id="40" creationId="{D28BE0C3-2102-4820-B88B-A448B1840D14}"/>
          </ac:spMkLst>
        </pc:spChg>
        <pc:spChg chg="add del">
          <ac:chgData name="Erin Owens" userId="e7b2781a-2cc6-48c8-8c87-59abd817b3a1" providerId="ADAL" clId="{373ACE9C-5C00-4AF3-91A6-FAB06E8C3BBF}" dt="2021-08-26T15:41:57.741" v="425"/>
          <ac:spMkLst>
            <pc:docMk/>
            <pc:sldMk cId="4260464928" sldId="282"/>
            <ac:spMk id="44" creationId="{989BE678-777B-482A-A616-FEDC47B162E5}"/>
          </ac:spMkLst>
        </pc:spChg>
        <pc:spChg chg="add del">
          <ac:chgData name="Erin Owens" userId="e7b2781a-2cc6-48c8-8c87-59abd817b3a1" providerId="ADAL" clId="{373ACE9C-5C00-4AF3-91A6-FAB06E8C3BBF}" dt="2021-08-26T15:41:57.741" v="425"/>
          <ac:spMkLst>
            <pc:docMk/>
            <pc:sldMk cId="4260464928" sldId="282"/>
            <ac:spMk id="47" creationId="{D28BE0C3-2102-4820-B88B-A448B1840D14}"/>
          </ac:spMkLst>
        </pc:spChg>
        <pc:spChg chg="add del">
          <ac:chgData name="Erin Owens" userId="e7b2781a-2cc6-48c8-8c87-59abd817b3a1" providerId="ADAL" clId="{373ACE9C-5C00-4AF3-91A6-FAB06E8C3BBF}" dt="2021-08-26T15:41:57.741" v="425"/>
          <ac:spMkLst>
            <pc:docMk/>
            <pc:sldMk cId="4260464928" sldId="282"/>
            <ac:spMk id="48" creationId="{C8A3C342-1D03-412F-8DD3-BF519E8E0AE9}"/>
          </ac:spMkLst>
        </pc:spChg>
        <pc:spChg chg="add del">
          <ac:chgData name="Erin Owens" userId="e7b2781a-2cc6-48c8-8c87-59abd817b3a1" providerId="ADAL" clId="{373ACE9C-5C00-4AF3-91A6-FAB06E8C3BBF}" dt="2021-08-26T15:41:57.741" v="425"/>
          <ac:spMkLst>
            <pc:docMk/>
            <pc:sldMk cId="4260464928" sldId="282"/>
            <ac:spMk id="49" creationId="{81CC9B02-E087-4350-AEBD-2C3CF001AF01}"/>
          </ac:spMkLst>
        </pc:spChg>
        <pc:spChg chg="add del">
          <ac:chgData name="Erin Owens" userId="e7b2781a-2cc6-48c8-8c87-59abd817b3a1" providerId="ADAL" clId="{373ACE9C-5C00-4AF3-91A6-FAB06E8C3BBF}" dt="2021-08-26T15:41:57.741" v="425"/>
          <ac:spMkLst>
            <pc:docMk/>
            <pc:sldMk cId="4260464928" sldId="282"/>
            <ac:spMk id="50" creationId="{D6F18ACE-6E82-4ADC-8A2F-A1771B309B16}"/>
          </ac:spMkLst>
        </pc:spChg>
        <pc:picChg chg="mod">
          <ac:chgData name="Erin Owens" userId="e7b2781a-2cc6-48c8-8c87-59abd817b3a1" providerId="ADAL" clId="{373ACE9C-5C00-4AF3-91A6-FAB06E8C3BBF}" dt="2021-08-26T15:40:14.250" v="319" actId="26606"/>
          <ac:picMkLst>
            <pc:docMk/>
            <pc:sldMk cId="4260464928" sldId="282"/>
            <ac:picMk id="8" creationId="{4AB77348-60D0-4525-9B24-1F814A3A7777}"/>
          </ac:picMkLst>
        </pc:picChg>
        <pc:picChg chg="add del">
          <ac:chgData name="Erin Owens" userId="e7b2781a-2cc6-48c8-8c87-59abd817b3a1" providerId="ADAL" clId="{373ACE9C-5C00-4AF3-91A6-FAB06E8C3BBF}" dt="2021-08-26T15:38:57.885" v="286" actId="26606"/>
          <ac:picMkLst>
            <pc:docMk/>
            <pc:sldMk cId="4260464928" sldId="282"/>
            <ac:picMk id="17" creationId="{DF19BAF3-7E20-4B9D-B544-BABAEEA1FA75}"/>
          </ac:picMkLst>
        </pc:picChg>
        <pc:picChg chg="add del">
          <ac:chgData name="Erin Owens" userId="e7b2781a-2cc6-48c8-8c87-59abd817b3a1" providerId="ADAL" clId="{373ACE9C-5C00-4AF3-91A6-FAB06E8C3BBF}" dt="2021-08-26T15:38:57.885" v="286" actId="26606"/>
          <ac:picMkLst>
            <pc:docMk/>
            <pc:sldMk cId="4260464928" sldId="282"/>
            <ac:picMk id="19" creationId="{950648F4-ABCD-4DF0-8641-76CFB2354721}"/>
          </ac:picMkLst>
        </pc:picChg>
        <pc:picChg chg="add del">
          <ac:chgData name="Erin Owens" userId="e7b2781a-2cc6-48c8-8c87-59abd817b3a1" providerId="ADAL" clId="{373ACE9C-5C00-4AF3-91A6-FAB06E8C3BBF}" dt="2021-08-26T15:38:57.885" v="286" actId="26606"/>
          <ac:picMkLst>
            <pc:docMk/>
            <pc:sldMk cId="4260464928" sldId="282"/>
            <ac:picMk id="23" creationId="{CF1EB4BD-9C7E-4AA3-9681-C7EB0DA6250B}"/>
          </ac:picMkLst>
        </pc:picChg>
        <pc:picChg chg="add del">
          <ac:chgData name="Erin Owens" userId="e7b2781a-2cc6-48c8-8c87-59abd817b3a1" providerId="ADAL" clId="{373ACE9C-5C00-4AF3-91A6-FAB06E8C3BBF}" dt="2021-08-26T15:38:57.885" v="286" actId="26606"/>
          <ac:picMkLst>
            <pc:docMk/>
            <pc:sldMk cId="4260464928" sldId="282"/>
            <ac:picMk id="25" creationId="{94AAE3AA-3759-4D28-B0EF-575F25A5146C}"/>
          </ac:picMkLst>
        </pc:picChg>
        <pc:picChg chg="add del">
          <ac:chgData name="Erin Owens" userId="e7b2781a-2cc6-48c8-8c87-59abd817b3a1" providerId="ADAL" clId="{373ACE9C-5C00-4AF3-91A6-FAB06E8C3BBF}" dt="2021-08-26T15:39:05.990" v="288" actId="26606"/>
          <ac:picMkLst>
            <pc:docMk/>
            <pc:sldMk cId="4260464928" sldId="282"/>
            <ac:picMk id="35" creationId="{DF19BAF3-7E20-4B9D-B544-BABAEEA1FA75}"/>
          </ac:picMkLst>
        </pc:picChg>
        <pc:picChg chg="add del">
          <ac:chgData name="Erin Owens" userId="e7b2781a-2cc6-48c8-8c87-59abd817b3a1" providerId="ADAL" clId="{373ACE9C-5C00-4AF3-91A6-FAB06E8C3BBF}" dt="2021-08-26T15:39:05.990" v="288" actId="26606"/>
          <ac:picMkLst>
            <pc:docMk/>
            <pc:sldMk cId="4260464928" sldId="282"/>
            <ac:picMk id="36" creationId="{950648F4-ABCD-4DF0-8641-76CFB2354721}"/>
          </ac:picMkLst>
        </pc:picChg>
        <pc:picChg chg="add del">
          <ac:chgData name="Erin Owens" userId="e7b2781a-2cc6-48c8-8c87-59abd817b3a1" providerId="ADAL" clId="{373ACE9C-5C00-4AF3-91A6-FAB06E8C3BBF}" dt="2021-08-26T15:39:05.990" v="288" actId="26606"/>
          <ac:picMkLst>
            <pc:docMk/>
            <pc:sldMk cId="4260464928" sldId="282"/>
            <ac:picMk id="38" creationId="{CF1EB4BD-9C7E-4AA3-9681-C7EB0DA6250B}"/>
          </ac:picMkLst>
        </pc:picChg>
        <pc:picChg chg="add del">
          <ac:chgData name="Erin Owens" userId="e7b2781a-2cc6-48c8-8c87-59abd817b3a1" providerId="ADAL" clId="{373ACE9C-5C00-4AF3-91A6-FAB06E8C3BBF}" dt="2021-08-26T15:39:05.990" v="288" actId="26606"/>
          <ac:picMkLst>
            <pc:docMk/>
            <pc:sldMk cId="4260464928" sldId="282"/>
            <ac:picMk id="39" creationId="{94AAE3AA-3759-4D28-B0EF-575F25A5146C}"/>
          </ac:picMkLst>
        </pc:picChg>
        <pc:picChg chg="add del">
          <ac:chgData name="Erin Owens" userId="e7b2781a-2cc6-48c8-8c87-59abd817b3a1" providerId="ADAL" clId="{373ACE9C-5C00-4AF3-91A6-FAB06E8C3BBF}" dt="2021-08-26T15:41:57.741" v="425"/>
          <ac:picMkLst>
            <pc:docMk/>
            <pc:sldMk cId="4260464928" sldId="282"/>
            <ac:picMk id="42" creationId="{DF19BAF3-7E20-4B9D-B544-BABAEEA1FA75}"/>
          </ac:picMkLst>
        </pc:picChg>
        <pc:picChg chg="add del">
          <ac:chgData name="Erin Owens" userId="e7b2781a-2cc6-48c8-8c87-59abd817b3a1" providerId="ADAL" clId="{373ACE9C-5C00-4AF3-91A6-FAB06E8C3BBF}" dt="2021-08-26T15:41:57.741" v="425"/>
          <ac:picMkLst>
            <pc:docMk/>
            <pc:sldMk cId="4260464928" sldId="282"/>
            <ac:picMk id="43" creationId="{950648F4-ABCD-4DF0-8641-76CFB2354721}"/>
          </ac:picMkLst>
        </pc:picChg>
        <pc:picChg chg="add del">
          <ac:chgData name="Erin Owens" userId="e7b2781a-2cc6-48c8-8c87-59abd817b3a1" providerId="ADAL" clId="{373ACE9C-5C00-4AF3-91A6-FAB06E8C3BBF}" dt="2021-08-26T15:41:57.741" v="425"/>
          <ac:picMkLst>
            <pc:docMk/>
            <pc:sldMk cId="4260464928" sldId="282"/>
            <ac:picMk id="45" creationId="{CF1EB4BD-9C7E-4AA3-9681-C7EB0DA6250B}"/>
          </ac:picMkLst>
        </pc:picChg>
        <pc:picChg chg="add del">
          <ac:chgData name="Erin Owens" userId="e7b2781a-2cc6-48c8-8c87-59abd817b3a1" providerId="ADAL" clId="{373ACE9C-5C00-4AF3-91A6-FAB06E8C3BBF}" dt="2021-08-26T15:41:57.741" v="425"/>
          <ac:picMkLst>
            <pc:docMk/>
            <pc:sldMk cId="4260464928" sldId="282"/>
            <ac:picMk id="46" creationId="{94AAE3AA-3759-4D28-B0EF-575F25A5146C}"/>
          </ac:picMkLst>
        </pc:picChg>
      </pc:sldChg>
      <pc:sldChg chg="addSp delSp modSp add mod setBg delDesignElem">
        <pc:chgData name="Erin Owens" userId="e7b2781a-2cc6-48c8-8c87-59abd817b3a1" providerId="ADAL" clId="{373ACE9C-5C00-4AF3-91A6-FAB06E8C3BBF}" dt="2021-08-26T16:00:15.492" v="790"/>
        <pc:sldMkLst>
          <pc:docMk/>
          <pc:sldMk cId="1382416307" sldId="283"/>
        </pc:sldMkLst>
        <pc:spChg chg="mod">
          <ac:chgData name="Erin Owens" userId="e7b2781a-2cc6-48c8-8c87-59abd817b3a1" providerId="ADAL" clId="{373ACE9C-5C00-4AF3-91A6-FAB06E8C3BBF}" dt="2021-08-26T15:45:10.501" v="456" actId="26606"/>
          <ac:spMkLst>
            <pc:docMk/>
            <pc:sldMk cId="1382416307" sldId="283"/>
            <ac:spMk id="2" creationId="{00000000-0000-0000-0000-000000000000}"/>
          </ac:spMkLst>
        </pc:spChg>
        <pc:spChg chg="mod">
          <ac:chgData name="Erin Owens" userId="e7b2781a-2cc6-48c8-8c87-59abd817b3a1" providerId="ADAL" clId="{373ACE9C-5C00-4AF3-91A6-FAB06E8C3BBF}" dt="2021-08-26T15:49:37.349" v="715" actId="14100"/>
          <ac:spMkLst>
            <pc:docMk/>
            <pc:sldMk cId="1382416307" sldId="283"/>
            <ac:spMk id="14" creationId="{7B4BF676-7427-4A0E-A1B0-D382ADA0D958}"/>
          </ac:spMkLst>
        </pc:spChg>
        <pc:spChg chg="add del">
          <ac:chgData name="Erin Owens" userId="e7b2781a-2cc6-48c8-8c87-59abd817b3a1" providerId="ADAL" clId="{373ACE9C-5C00-4AF3-91A6-FAB06E8C3BBF}" dt="2021-08-26T15:45:10.501" v="456" actId="26606"/>
          <ac:spMkLst>
            <pc:docMk/>
            <pc:sldMk cId="1382416307" sldId="283"/>
            <ac:spMk id="23" creationId="{989BE678-777B-482A-A616-FEDC47B162E5}"/>
          </ac:spMkLst>
        </pc:spChg>
        <pc:spChg chg="add del">
          <ac:chgData name="Erin Owens" userId="e7b2781a-2cc6-48c8-8c87-59abd817b3a1" providerId="ADAL" clId="{373ACE9C-5C00-4AF3-91A6-FAB06E8C3BBF}" dt="2021-08-26T15:45:10.501" v="456" actId="26606"/>
          <ac:spMkLst>
            <pc:docMk/>
            <pc:sldMk cId="1382416307" sldId="283"/>
            <ac:spMk id="29" creationId="{D28BE0C3-2102-4820-B88B-A448B1840D14}"/>
          </ac:spMkLst>
        </pc:spChg>
        <pc:spChg chg="add del">
          <ac:chgData name="Erin Owens" userId="e7b2781a-2cc6-48c8-8c87-59abd817b3a1" providerId="ADAL" clId="{373ACE9C-5C00-4AF3-91A6-FAB06E8C3BBF}" dt="2021-08-26T15:45:10.501" v="456" actId="26606"/>
          <ac:spMkLst>
            <pc:docMk/>
            <pc:sldMk cId="1382416307" sldId="283"/>
            <ac:spMk id="31" creationId="{29787B81-C7DF-412B-A405-EF4454012DEE}"/>
          </ac:spMkLst>
        </pc:spChg>
        <pc:spChg chg="add del">
          <ac:chgData name="Erin Owens" userId="e7b2781a-2cc6-48c8-8c87-59abd817b3a1" providerId="ADAL" clId="{373ACE9C-5C00-4AF3-91A6-FAB06E8C3BBF}" dt="2021-08-26T15:51:41.698" v="726"/>
          <ac:spMkLst>
            <pc:docMk/>
            <pc:sldMk cId="1382416307" sldId="283"/>
            <ac:spMk id="40" creationId="{4AC0CD9D-7610-4620-93B4-798CCD9AB581}"/>
          </ac:spMkLst>
        </pc:spChg>
        <pc:spChg chg="add del">
          <ac:chgData name="Erin Owens" userId="e7b2781a-2cc6-48c8-8c87-59abd817b3a1" providerId="ADAL" clId="{373ACE9C-5C00-4AF3-91A6-FAB06E8C3BBF}" dt="2021-08-26T15:51:41.698" v="726"/>
          <ac:spMkLst>
            <pc:docMk/>
            <pc:sldMk cId="1382416307" sldId="283"/>
            <ac:spMk id="46" creationId="{DE4D62F9-188E-4530-84C2-24BDEE4BEB82}"/>
          </ac:spMkLst>
        </pc:spChg>
        <pc:picChg chg="mod ord">
          <ac:chgData name="Erin Owens" userId="e7b2781a-2cc6-48c8-8c87-59abd817b3a1" providerId="ADAL" clId="{373ACE9C-5C00-4AF3-91A6-FAB06E8C3BBF}" dt="2021-08-26T15:45:10.501" v="456" actId="26606"/>
          <ac:picMkLst>
            <pc:docMk/>
            <pc:sldMk cId="1382416307" sldId="283"/>
            <ac:picMk id="10" creationId="{A4377E26-CD23-4697-B27C-74F82FAB4567}"/>
          </ac:picMkLst>
        </pc:picChg>
        <pc:picChg chg="add del">
          <ac:chgData name="Erin Owens" userId="e7b2781a-2cc6-48c8-8c87-59abd817b3a1" providerId="ADAL" clId="{373ACE9C-5C00-4AF3-91A6-FAB06E8C3BBF}" dt="2021-08-26T15:45:10.501" v="456" actId="26606"/>
          <ac:picMkLst>
            <pc:docMk/>
            <pc:sldMk cId="1382416307" sldId="283"/>
            <ac:picMk id="19" creationId="{DF19BAF3-7E20-4B9D-B544-BABAEEA1FA75}"/>
          </ac:picMkLst>
        </pc:picChg>
        <pc:picChg chg="add del">
          <ac:chgData name="Erin Owens" userId="e7b2781a-2cc6-48c8-8c87-59abd817b3a1" providerId="ADAL" clId="{373ACE9C-5C00-4AF3-91A6-FAB06E8C3BBF}" dt="2021-08-26T15:45:10.501" v="456" actId="26606"/>
          <ac:picMkLst>
            <pc:docMk/>
            <pc:sldMk cId="1382416307" sldId="283"/>
            <ac:picMk id="21" creationId="{950648F4-ABCD-4DF0-8641-76CFB2354721}"/>
          </ac:picMkLst>
        </pc:picChg>
        <pc:picChg chg="add del">
          <ac:chgData name="Erin Owens" userId="e7b2781a-2cc6-48c8-8c87-59abd817b3a1" providerId="ADAL" clId="{373ACE9C-5C00-4AF3-91A6-FAB06E8C3BBF}" dt="2021-08-26T15:45:10.501" v="456" actId="26606"/>
          <ac:picMkLst>
            <pc:docMk/>
            <pc:sldMk cId="1382416307" sldId="283"/>
            <ac:picMk id="25" creationId="{CF1EB4BD-9C7E-4AA3-9681-C7EB0DA6250B}"/>
          </ac:picMkLst>
        </pc:picChg>
        <pc:picChg chg="add del">
          <ac:chgData name="Erin Owens" userId="e7b2781a-2cc6-48c8-8c87-59abd817b3a1" providerId="ADAL" clId="{373ACE9C-5C00-4AF3-91A6-FAB06E8C3BBF}" dt="2021-08-26T15:45:10.501" v="456" actId="26606"/>
          <ac:picMkLst>
            <pc:docMk/>
            <pc:sldMk cId="1382416307" sldId="283"/>
            <ac:picMk id="27" creationId="{94AAE3AA-3759-4D28-B0EF-575F25A5146C}"/>
          </ac:picMkLst>
        </pc:picChg>
        <pc:picChg chg="add del">
          <ac:chgData name="Erin Owens" userId="e7b2781a-2cc6-48c8-8c87-59abd817b3a1" providerId="ADAL" clId="{373ACE9C-5C00-4AF3-91A6-FAB06E8C3BBF}" dt="2021-08-26T15:51:41.698" v="726"/>
          <ac:picMkLst>
            <pc:docMk/>
            <pc:sldMk cId="1382416307" sldId="283"/>
            <ac:picMk id="36" creationId="{41B68C77-138E-4BF7-A276-BD0C78A4219F}"/>
          </ac:picMkLst>
        </pc:picChg>
        <pc:picChg chg="add del">
          <ac:chgData name="Erin Owens" userId="e7b2781a-2cc6-48c8-8c87-59abd817b3a1" providerId="ADAL" clId="{373ACE9C-5C00-4AF3-91A6-FAB06E8C3BBF}" dt="2021-08-26T15:51:41.698" v="726"/>
          <ac:picMkLst>
            <pc:docMk/>
            <pc:sldMk cId="1382416307" sldId="283"/>
            <ac:picMk id="38" creationId="{7C268552-D473-46ED-B1B8-422042C4DEF1}"/>
          </ac:picMkLst>
        </pc:picChg>
        <pc:picChg chg="add del">
          <ac:chgData name="Erin Owens" userId="e7b2781a-2cc6-48c8-8c87-59abd817b3a1" providerId="ADAL" clId="{373ACE9C-5C00-4AF3-91A6-FAB06E8C3BBF}" dt="2021-08-26T15:51:41.698" v="726"/>
          <ac:picMkLst>
            <pc:docMk/>
            <pc:sldMk cId="1382416307" sldId="283"/>
            <ac:picMk id="42" creationId="{B9238B3E-24AA-439A-B527-6C5DF6D72145}"/>
          </ac:picMkLst>
        </pc:picChg>
        <pc:picChg chg="add del">
          <ac:chgData name="Erin Owens" userId="e7b2781a-2cc6-48c8-8c87-59abd817b3a1" providerId="ADAL" clId="{373ACE9C-5C00-4AF3-91A6-FAB06E8C3BBF}" dt="2021-08-26T15:51:41.698" v="726"/>
          <ac:picMkLst>
            <pc:docMk/>
            <pc:sldMk cId="1382416307" sldId="283"/>
            <ac:picMk id="44" creationId="{69F01145-BEA3-4CBF-AA21-10077B948CA8}"/>
          </ac:picMkLst>
        </pc:picChg>
      </pc:sldChg>
      <pc:sldChg chg="addSp delSp modSp add mod setBg setClrOvrMap delDesignElem">
        <pc:chgData name="Erin Owens" userId="e7b2781a-2cc6-48c8-8c87-59abd817b3a1" providerId="ADAL" clId="{373ACE9C-5C00-4AF3-91A6-FAB06E8C3BBF}" dt="2021-08-26T16:07:10.708" v="826"/>
        <pc:sldMkLst>
          <pc:docMk/>
          <pc:sldMk cId="3198215979" sldId="284"/>
        </pc:sldMkLst>
        <pc:spChg chg="mod">
          <ac:chgData name="Erin Owens" userId="e7b2781a-2cc6-48c8-8c87-59abd817b3a1" providerId="ADAL" clId="{373ACE9C-5C00-4AF3-91A6-FAB06E8C3BBF}" dt="2021-08-26T16:06:00.141" v="821" actId="26606"/>
          <ac:spMkLst>
            <pc:docMk/>
            <pc:sldMk cId="3198215979" sldId="284"/>
            <ac:spMk id="2" creationId="{7C1A4B88-CF88-455C-A318-382EFB3D4968}"/>
          </ac:spMkLst>
        </pc:spChg>
        <pc:spChg chg="mod ord">
          <ac:chgData name="Erin Owens" userId="e7b2781a-2cc6-48c8-8c87-59abd817b3a1" providerId="ADAL" clId="{373ACE9C-5C00-4AF3-91A6-FAB06E8C3BBF}" dt="2021-08-26T16:06:11.768" v="824" actId="5793"/>
          <ac:spMkLst>
            <pc:docMk/>
            <pc:sldMk cId="3198215979" sldId="284"/>
            <ac:spMk id="3" creationId="{BD9490F8-5E34-499F-8538-8E20C152573D}"/>
          </ac:spMkLst>
        </pc:spChg>
        <pc:spChg chg="add del">
          <ac:chgData name="Erin Owens" userId="e7b2781a-2cc6-48c8-8c87-59abd817b3a1" providerId="ADAL" clId="{373ACE9C-5C00-4AF3-91A6-FAB06E8C3BBF}" dt="2021-08-26T16:07:10.708" v="826"/>
          <ac:spMkLst>
            <pc:docMk/>
            <pc:sldMk cId="3198215979" sldId="284"/>
            <ac:spMk id="11" creationId="{845D3C1D-A85C-44EE-A21E-2DAAEC79F14E}"/>
          </ac:spMkLst>
        </pc:spChg>
        <pc:spChg chg="add del">
          <ac:chgData name="Erin Owens" userId="e7b2781a-2cc6-48c8-8c87-59abd817b3a1" providerId="ADAL" clId="{373ACE9C-5C00-4AF3-91A6-FAB06E8C3BBF}" dt="2021-08-26T16:00:30.017" v="792"/>
          <ac:spMkLst>
            <pc:docMk/>
            <pc:sldMk cId="3198215979" sldId="284"/>
            <ac:spMk id="16" creationId="{4AC0CD9D-7610-4620-93B4-798CCD9AB581}"/>
          </ac:spMkLst>
        </pc:spChg>
        <pc:spChg chg="add del">
          <ac:chgData name="Erin Owens" userId="e7b2781a-2cc6-48c8-8c87-59abd817b3a1" providerId="ADAL" clId="{373ACE9C-5C00-4AF3-91A6-FAB06E8C3BBF}" dt="2021-08-26T16:07:10.708" v="826"/>
          <ac:spMkLst>
            <pc:docMk/>
            <pc:sldMk cId="3198215979" sldId="284"/>
            <ac:spMk id="17" creationId="{D987E165-75F1-443C-9A05-ADC511C3375C}"/>
          </ac:spMkLst>
        </pc:spChg>
        <pc:spChg chg="add del">
          <ac:chgData name="Erin Owens" userId="e7b2781a-2cc6-48c8-8c87-59abd817b3a1" providerId="ADAL" clId="{373ACE9C-5C00-4AF3-91A6-FAB06E8C3BBF}" dt="2021-08-26T16:07:10.708" v="826"/>
          <ac:spMkLst>
            <pc:docMk/>
            <pc:sldMk cId="3198215979" sldId="284"/>
            <ac:spMk id="19" creationId="{56321EC2-5A6E-45AF-B09C-189218AFEFA7}"/>
          </ac:spMkLst>
        </pc:spChg>
        <pc:spChg chg="add del">
          <ac:chgData name="Erin Owens" userId="e7b2781a-2cc6-48c8-8c87-59abd817b3a1" providerId="ADAL" clId="{373ACE9C-5C00-4AF3-91A6-FAB06E8C3BBF}" dt="2021-08-26T16:00:30.017" v="792"/>
          <ac:spMkLst>
            <pc:docMk/>
            <pc:sldMk cId="3198215979" sldId="284"/>
            <ac:spMk id="22" creationId="{DE4D62F9-188E-4530-84C2-24BDEE4BEB82}"/>
          </ac:spMkLst>
        </pc:spChg>
        <pc:spChg chg="add del">
          <ac:chgData name="Erin Owens" userId="e7b2781a-2cc6-48c8-8c87-59abd817b3a1" providerId="ADAL" clId="{373ACE9C-5C00-4AF3-91A6-FAB06E8C3BBF}" dt="2021-08-26T16:00:30.017" v="792"/>
          <ac:spMkLst>
            <pc:docMk/>
            <pc:sldMk cId="3198215979" sldId="284"/>
            <ac:spMk id="24" creationId="{B4AAD3FD-83A5-4B89-9F8F-01B8870865BE}"/>
          </ac:spMkLst>
        </pc:spChg>
        <pc:spChg chg="add del">
          <ac:chgData name="Erin Owens" userId="e7b2781a-2cc6-48c8-8c87-59abd817b3a1" providerId="ADAL" clId="{373ACE9C-5C00-4AF3-91A6-FAB06E8C3BBF}" dt="2021-08-26T16:00:30.017" v="792"/>
          <ac:spMkLst>
            <pc:docMk/>
            <pc:sldMk cId="3198215979" sldId="284"/>
            <ac:spMk id="26" creationId="{61752F1D-FC0F-4103-9584-630E643CCDA6}"/>
          </ac:spMkLst>
        </pc:spChg>
        <pc:spChg chg="add del">
          <ac:chgData name="Erin Owens" userId="e7b2781a-2cc6-48c8-8c87-59abd817b3a1" providerId="ADAL" clId="{373ACE9C-5C00-4AF3-91A6-FAB06E8C3BBF}" dt="2021-08-26T16:00:30.017" v="792"/>
          <ac:spMkLst>
            <pc:docMk/>
            <pc:sldMk cId="3198215979" sldId="284"/>
            <ac:spMk id="28" creationId="{70151CB7-E7DE-4917-B831-01DF9CE01306}"/>
          </ac:spMkLst>
        </pc:spChg>
        <pc:spChg chg="add del">
          <ac:chgData name="Erin Owens" userId="e7b2781a-2cc6-48c8-8c87-59abd817b3a1" providerId="ADAL" clId="{373ACE9C-5C00-4AF3-91A6-FAB06E8C3BBF}" dt="2021-08-26T16:00:30.017" v="792"/>
          <ac:spMkLst>
            <pc:docMk/>
            <pc:sldMk cId="3198215979" sldId="284"/>
            <ac:spMk id="30" creationId="{A92A1116-1C84-41DF-B803-1F7B0883EC82}"/>
          </ac:spMkLst>
        </pc:spChg>
        <pc:grpChg chg="del">
          <ac:chgData name="Erin Owens" userId="e7b2781a-2cc6-48c8-8c87-59abd817b3a1" providerId="ADAL" clId="{373ACE9C-5C00-4AF3-91A6-FAB06E8C3BBF}" dt="2021-08-26T15:35:12.941" v="189"/>
          <ac:grpSpMkLst>
            <pc:docMk/>
            <pc:sldMk cId="3198215979" sldId="284"/>
            <ac:grpSpMk id="58" creationId="{B4DE830A-B531-4A3B-96F6-0ECE88B08555}"/>
          </ac:grpSpMkLst>
        </pc:grpChg>
        <pc:picChg chg="mod">
          <ac:chgData name="Erin Owens" userId="e7b2781a-2cc6-48c8-8c87-59abd817b3a1" providerId="ADAL" clId="{373ACE9C-5C00-4AF3-91A6-FAB06E8C3BBF}" dt="2021-08-26T16:06:00.141" v="821" actId="26606"/>
          <ac:picMkLst>
            <pc:docMk/>
            <pc:sldMk cId="3198215979" sldId="284"/>
            <ac:picMk id="7" creationId="{F915550A-C1C8-4809-A7B0-F40043704262}"/>
          </ac:picMkLst>
        </pc:picChg>
        <pc:picChg chg="add del">
          <ac:chgData name="Erin Owens" userId="e7b2781a-2cc6-48c8-8c87-59abd817b3a1" providerId="ADAL" clId="{373ACE9C-5C00-4AF3-91A6-FAB06E8C3BBF}" dt="2021-08-26T16:07:10.708" v="826"/>
          <ac:picMkLst>
            <pc:docMk/>
            <pc:sldMk cId="3198215979" sldId="284"/>
            <ac:picMk id="9" creationId="{C0F4014E-6BAF-4F6C-B8CE-81A4D8F8801E}"/>
          </ac:picMkLst>
        </pc:picChg>
        <pc:picChg chg="add del">
          <ac:chgData name="Erin Owens" userId="e7b2781a-2cc6-48c8-8c87-59abd817b3a1" providerId="ADAL" clId="{373ACE9C-5C00-4AF3-91A6-FAB06E8C3BBF}" dt="2021-08-26T16:07:10.708" v="826"/>
          <ac:picMkLst>
            <pc:docMk/>
            <pc:sldMk cId="3198215979" sldId="284"/>
            <ac:picMk id="10" creationId="{B891C919-1CCE-4DE8-BCB6-6D4A823ABA63}"/>
          </ac:picMkLst>
        </pc:picChg>
        <pc:picChg chg="add del">
          <ac:chgData name="Erin Owens" userId="e7b2781a-2cc6-48c8-8c87-59abd817b3a1" providerId="ADAL" clId="{373ACE9C-5C00-4AF3-91A6-FAB06E8C3BBF}" dt="2021-08-26T16:00:30.017" v="792"/>
          <ac:picMkLst>
            <pc:docMk/>
            <pc:sldMk cId="3198215979" sldId="284"/>
            <ac:picMk id="12" creationId="{41B68C77-138E-4BF7-A276-BD0C78A4219F}"/>
          </ac:picMkLst>
        </pc:picChg>
        <pc:picChg chg="add del">
          <ac:chgData name="Erin Owens" userId="e7b2781a-2cc6-48c8-8c87-59abd817b3a1" providerId="ADAL" clId="{373ACE9C-5C00-4AF3-91A6-FAB06E8C3BBF}" dt="2021-08-26T16:07:10.708" v="826"/>
          <ac:picMkLst>
            <pc:docMk/>
            <pc:sldMk cId="3198215979" sldId="284"/>
            <ac:picMk id="13" creationId="{1272C03D-FF5F-4787-9923-252D8F950C24}"/>
          </ac:picMkLst>
        </pc:picChg>
        <pc:picChg chg="add del">
          <ac:chgData name="Erin Owens" userId="e7b2781a-2cc6-48c8-8c87-59abd817b3a1" providerId="ADAL" clId="{373ACE9C-5C00-4AF3-91A6-FAB06E8C3BBF}" dt="2021-08-26T16:00:30.017" v="792"/>
          <ac:picMkLst>
            <pc:docMk/>
            <pc:sldMk cId="3198215979" sldId="284"/>
            <ac:picMk id="14" creationId="{7C268552-D473-46ED-B1B8-422042C4DEF1}"/>
          </ac:picMkLst>
        </pc:picChg>
        <pc:picChg chg="add del">
          <ac:chgData name="Erin Owens" userId="e7b2781a-2cc6-48c8-8c87-59abd817b3a1" providerId="ADAL" clId="{373ACE9C-5C00-4AF3-91A6-FAB06E8C3BBF}" dt="2021-08-26T16:07:10.708" v="826"/>
          <ac:picMkLst>
            <pc:docMk/>
            <pc:sldMk cId="3198215979" sldId="284"/>
            <ac:picMk id="15" creationId="{809E94B5-14C4-4FFC-A641-4DD9C0733BEC}"/>
          </ac:picMkLst>
        </pc:picChg>
        <pc:picChg chg="add del">
          <ac:chgData name="Erin Owens" userId="e7b2781a-2cc6-48c8-8c87-59abd817b3a1" providerId="ADAL" clId="{373ACE9C-5C00-4AF3-91A6-FAB06E8C3BBF}" dt="2021-08-26T16:00:30.017" v="792"/>
          <ac:picMkLst>
            <pc:docMk/>
            <pc:sldMk cId="3198215979" sldId="284"/>
            <ac:picMk id="18" creationId="{B9238B3E-24AA-439A-B527-6C5DF6D72145}"/>
          </ac:picMkLst>
        </pc:picChg>
        <pc:picChg chg="add del">
          <ac:chgData name="Erin Owens" userId="e7b2781a-2cc6-48c8-8c87-59abd817b3a1" providerId="ADAL" clId="{373ACE9C-5C00-4AF3-91A6-FAB06E8C3BBF}" dt="2021-08-26T16:00:30.017" v="792"/>
          <ac:picMkLst>
            <pc:docMk/>
            <pc:sldMk cId="3198215979" sldId="284"/>
            <ac:picMk id="20" creationId="{69F01145-BEA3-4CBF-AA21-10077B948CA8}"/>
          </ac:picMkLst>
        </pc:picChg>
      </pc:sldChg>
      <pc:sldMasterChg chg="add addSldLayout">
        <pc:chgData name="Erin Owens" userId="e7b2781a-2cc6-48c8-8c87-59abd817b3a1" providerId="ADAL" clId="{373ACE9C-5C00-4AF3-91A6-FAB06E8C3BBF}" dt="2021-08-26T15:34:50.709" v="183" actId="27028"/>
        <pc:sldMasterMkLst>
          <pc:docMk/>
          <pc:sldMasterMk cId="665728608" sldId="2147483661"/>
        </pc:sldMasterMkLst>
        <pc:sldLayoutChg chg="add">
          <pc:chgData name="Erin Owens" userId="e7b2781a-2cc6-48c8-8c87-59abd817b3a1" providerId="ADAL" clId="{373ACE9C-5C00-4AF3-91A6-FAB06E8C3BBF}" dt="2021-08-26T15:34:50.709" v="183" actId="27028"/>
          <pc:sldLayoutMkLst>
            <pc:docMk/>
            <pc:sldMasterMk cId="665728608" sldId="2147483661"/>
            <pc:sldLayoutMk cId="2437230013" sldId="2147483665"/>
          </pc:sldLayoutMkLst>
        </pc:sldLayoutChg>
        <pc:sldLayoutChg chg="add">
          <pc:chgData name="Erin Owens" userId="e7b2781a-2cc6-48c8-8c87-59abd817b3a1" providerId="ADAL" clId="{373ACE9C-5C00-4AF3-91A6-FAB06E8C3BBF}" dt="2021-08-26T15:34:39.792" v="179" actId="27028"/>
          <pc:sldLayoutMkLst>
            <pc:docMk/>
            <pc:sldMasterMk cId="665728608" sldId="2147483661"/>
            <pc:sldLayoutMk cId="4089238154" sldId="2147483668"/>
          </pc:sldLayoutMkLst>
        </pc:sldLayoutChg>
        <pc:sldLayoutChg chg="add">
          <pc:chgData name="Erin Owens" userId="e7b2781a-2cc6-48c8-8c87-59abd817b3a1" providerId="ADAL" clId="{373ACE9C-5C00-4AF3-91A6-FAB06E8C3BBF}" dt="2021-08-26T15:34:45.734" v="181" actId="27028"/>
          <pc:sldLayoutMkLst>
            <pc:docMk/>
            <pc:sldMasterMk cId="665728608" sldId="2147483661"/>
            <pc:sldLayoutMk cId="3130569661" sldId="2147483670"/>
          </pc:sldLayoutMkLst>
        </pc:sldLayoutChg>
      </pc:sldMasterChg>
      <pc:sldMasterChg chg="addSp modTransition modSldLayout">
        <pc:chgData name="Erin Owens" userId="e7b2781a-2cc6-48c8-8c87-59abd817b3a1" providerId="ADAL" clId="{373ACE9C-5C00-4AF3-91A6-FAB06E8C3BBF}" dt="2021-08-26T15:24:12.411" v="84"/>
        <pc:sldMasterMkLst>
          <pc:docMk/>
          <pc:sldMasterMk cId="3197494316" sldId="2147483670"/>
        </pc:sldMasterMkLst>
        <pc:spChg chg="add">
          <ac:chgData name="Erin Owens" userId="e7b2781a-2cc6-48c8-8c87-59abd817b3a1" providerId="ADAL" clId="{373ACE9C-5C00-4AF3-91A6-FAB06E8C3BBF}" dt="2021-08-26T15:23:20.939" v="79"/>
          <ac:spMkLst>
            <pc:docMk/>
            <pc:sldMasterMk cId="3197494316" sldId="2147483670"/>
            <ac:spMk id="14" creationId="{5FFECCBD-B670-4428-BFA9-911CAC5C2EF3}"/>
          </ac:spMkLst>
        </pc:spChg>
        <pc:sldLayoutChg chg="addSp modTransition">
          <pc:chgData name="Erin Owens" userId="e7b2781a-2cc6-48c8-8c87-59abd817b3a1" providerId="ADAL" clId="{373ACE9C-5C00-4AF3-91A6-FAB06E8C3BBF}" dt="2021-08-26T15:24:12.411" v="84"/>
          <pc:sldLayoutMkLst>
            <pc:docMk/>
            <pc:sldMasterMk cId="3197494316" sldId="2147483670"/>
            <pc:sldLayoutMk cId="857862918" sldId="2147483671"/>
          </pc:sldLayoutMkLst>
          <pc:spChg chg="add">
            <ac:chgData name="Erin Owens" userId="e7b2781a-2cc6-48c8-8c87-59abd817b3a1" providerId="ADAL" clId="{373ACE9C-5C00-4AF3-91A6-FAB06E8C3BBF}" dt="2021-08-26T15:23:20.939" v="79"/>
            <ac:spMkLst>
              <pc:docMk/>
              <pc:sldMasterMk cId="3197494316" sldId="2147483670"/>
              <pc:sldLayoutMk cId="857862918" sldId="2147483671"/>
              <ac:spMk id="13" creationId="{92F2D3E9-0B67-47C3-B930-1FA8C3165D93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5:24:12.411" v="84"/>
          <pc:sldLayoutMkLst>
            <pc:docMk/>
            <pc:sldMasterMk cId="3197494316" sldId="2147483670"/>
            <pc:sldLayoutMk cId="3630385818" sldId="2147483676"/>
          </pc:sldLayoutMkLst>
        </pc:sldLayoutChg>
        <pc:sldLayoutChg chg="modTransition">
          <pc:chgData name="Erin Owens" userId="e7b2781a-2cc6-48c8-8c87-59abd817b3a1" providerId="ADAL" clId="{373ACE9C-5C00-4AF3-91A6-FAB06E8C3BBF}" dt="2021-08-26T15:24:12.411" v="84"/>
          <pc:sldLayoutMkLst>
            <pc:docMk/>
            <pc:sldMasterMk cId="3197494316" sldId="2147483670"/>
            <pc:sldLayoutMk cId="138964808" sldId="2147483677"/>
          </pc:sldLayoutMkLst>
        </pc:sldLayoutChg>
        <pc:sldLayoutChg chg="addSp modTransition">
          <pc:chgData name="Erin Owens" userId="e7b2781a-2cc6-48c8-8c87-59abd817b3a1" providerId="ADAL" clId="{373ACE9C-5C00-4AF3-91A6-FAB06E8C3BBF}" dt="2021-08-26T15:24:12.411" v="84"/>
          <pc:sldLayoutMkLst>
            <pc:docMk/>
            <pc:sldMasterMk cId="3197494316" sldId="2147483670"/>
            <pc:sldLayoutMk cId="1518320352" sldId="2147483679"/>
          </pc:sldLayoutMkLst>
          <pc:spChg chg="add">
            <ac:chgData name="Erin Owens" userId="e7b2781a-2cc6-48c8-8c87-59abd817b3a1" providerId="ADAL" clId="{373ACE9C-5C00-4AF3-91A6-FAB06E8C3BBF}" dt="2021-08-26T15:23:20.939" v="79"/>
            <ac:spMkLst>
              <pc:docMk/>
              <pc:sldMasterMk cId="3197494316" sldId="2147483670"/>
              <pc:sldLayoutMk cId="1518320352" sldId="2147483679"/>
              <ac:spMk id="8" creationId="{95678FEF-BD10-47DE-B50A-80DE143023C1}"/>
            </ac:spMkLst>
          </pc:spChg>
        </pc:sldLayoutChg>
      </pc:sldMasterChg>
      <pc:sldMasterChg chg="addSp replId modTransition modSldLayout">
        <pc:chgData name="Erin Owens" userId="e7b2781a-2cc6-48c8-8c87-59abd817b3a1" providerId="ADAL" clId="{373ACE9C-5C00-4AF3-91A6-FAB06E8C3BBF}" dt="2021-08-26T15:34:45.734" v="181" actId="27028"/>
        <pc:sldMasterMkLst>
          <pc:docMk/>
          <pc:sldMasterMk cId="2652602758" sldId="2147483690"/>
        </pc:sldMasterMkLst>
        <pc:spChg chg="add">
          <ac:chgData name="Erin Owens" userId="e7b2781a-2cc6-48c8-8c87-59abd817b3a1" providerId="ADAL" clId="{373ACE9C-5C00-4AF3-91A6-FAB06E8C3BBF}" dt="2021-08-26T15:25:01.282" v="85"/>
          <ac:spMkLst>
            <pc:docMk/>
            <pc:sldMasterMk cId="2652602758" sldId="2147483690"/>
            <ac:spMk id="13" creationId="{36F3BBEF-1EB4-43D7-A1C6-541E70319699}"/>
          </ac:spMkLst>
        </pc:spChg>
        <pc:sldLayoutChg chg="addSp modTransition">
          <pc:chgData name="Erin Owens" userId="e7b2781a-2cc6-48c8-8c87-59abd817b3a1" providerId="ADAL" clId="{373ACE9C-5C00-4AF3-91A6-FAB06E8C3BBF}" dt="2021-08-26T15:25:01.282" v="85"/>
          <pc:sldLayoutMkLst>
            <pc:docMk/>
            <pc:sldMasterMk cId="2652602758" sldId="2147483690"/>
            <pc:sldLayoutMk cId="1445875826" sldId="2147483671"/>
          </pc:sldLayoutMkLst>
          <pc:spChg chg="add">
            <ac:chgData name="Erin Owens" userId="e7b2781a-2cc6-48c8-8c87-59abd817b3a1" providerId="ADAL" clId="{373ACE9C-5C00-4AF3-91A6-FAB06E8C3BBF}" dt="2021-08-26T15:25:01.282" v="85"/>
            <ac:spMkLst>
              <pc:docMk/>
              <pc:sldMasterMk cId="2652602758" sldId="2147483690"/>
              <pc:sldLayoutMk cId="1445875826" sldId="2147483671"/>
              <ac:spMk id="7" creationId="{E8266B52-9D9D-41C6-A250-0B405117D2A3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5:25:01.282" v="85"/>
          <pc:sldLayoutMkLst>
            <pc:docMk/>
            <pc:sldMasterMk cId="2652602758" sldId="2147483690"/>
            <pc:sldLayoutMk cId="57054608" sldId="2147483672"/>
          </pc:sldLayoutMkLst>
        </pc:sldLayoutChg>
        <pc:sldLayoutChg chg="modTransition">
          <pc:chgData name="Erin Owens" userId="e7b2781a-2cc6-48c8-8c87-59abd817b3a1" providerId="ADAL" clId="{373ACE9C-5C00-4AF3-91A6-FAB06E8C3BBF}" dt="2021-08-26T15:25:01.282" v="85"/>
          <pc:sldLayoutMkLst>
            <pc:docMk/>
            <pc:sldMasterMk cId="2652602758" sldId="2147483690"/>
            <pc:sldLayoutMk cId="1056535079" sldId="2147483674"/>
          </pc:sldLayoutMkLst>
        </pc:sldLayoutChg>
        <pc:sldLayoutChg chg="modTransition">
          <pc:chgData name="Erin Owens" userId="e7b2781a-2cc6-48c8-8c87-59abd817b3a1" providerId="ADAL" clId="{373ACE9C-5C00-4AF3-91A6-FAB06E8C3BBF}" dt="2021-08-26T15:25:01.282" v="85"/>
          <pc:sldLayoutMkLst>
            <pc:docMk/>
            <pc:sldMasterMk cId="2652602758" sldId="2147483690"/>
            <pc:sldLayoutMk cId="3951915575" sldId="2147483675"/>
          </pc:sldLayoutMkLst>
        </pc:sldLayoutChg>
        <pc:sldLayoutChg chg="modTransition">
          <pc:chgData name="Erin Owens" userId="e7b2781a-2cc6-48c8-8c87-59abd817b3a1" providerId="ADAL" clId="{373ACE9C-5C00-4AF3-91A6-FAB06E8C3BBF}" dt="2021-08-26T15:25:01.282" v="85"/>
          <pc:sldLayoutMkLst>
            <pc:docMk/>
            <pc:sldMasterMk cId="2652602758" sldId="2147483690"/>
            <pc:sldLayoutMk cId="505268032" sldId="2147483676"/>
          </pc:sldLayoutMkLst>
        </pc:sldLayoutChg>
        <pc:sldLayoutChg chg="modTransition">
          <pc:chgData name="Erin Owens" userId="e7b2781a-2cc6-48c8-8c87-59abd817b3a1" providerId="ADAL" clId="{373ACE9C-5C00-4AF3-91A6-FAB06E8C3BBF}" dt="2021-08-26T15:25:01.282" v="85"/>
          <pc:sldLayoutMkLst>
            <pc:docMk/>
            <pc:sldMasterMk cId="2652602758" sldId="2147483690"/>
            <pc:sldLayoutMk cId="3142555498" sldId="2147483677"/>
          </pc:sldLayoutMkLst>
        </pc:sldLayoutChg>
        <pc:sldLayoutChg chg="modTransition">
          <pc:chgData name="Erin Owens" userId="e7b2781a-2cc6-48c8-8c87-59abd817b3a1" providerId="ADAL" clId="{373ACE9C-5C00-4AF3-91A6-FAB06E8C3BBF}" dt="2021-08-26T15:25:01.282" v="85"/>
          <pc:sldLayoutMkLst>
            <pc:docMk/>
            <pc:sldMasterMk cId="2652602758" sldId="2147483690"/>
            <pc:sldLayoutMk cId="1722076890" sldId="2147483678"/>
          </pc:sldLayoutMkLst>
        </pc:sldLayoutChg>
        <pc:sldLayoutChg chg="addSp modTransition">
          <pc:chgData name="Erin Owens" userId="e7b2781a-2cc6-48c8-8c87-59abd817b3a1" providerId="ADAL" clId="{373ACE9C-5C00-4AF3-91A6-FAB06E8C3BBF}" dt="2021-08-26T15:25:01.282" v="85"/>
          <pc:sldLayoutMkLst>
            <pc:docMk/>
            <pc:sldMasterMk cId="2652602758" sldId="2147483690"/>
            <pc:sldLayoutMk cId="1963612507" sldId="2147483679"/>
          </pc:sldLayoutMkLst>
          <pc:spChg chg="add">
            <ac:chgData name="Erin Owens" userId="e7b2781a-2cc6-48c8-8c87-59abd817b3a1" providerId="ADAL" clId="{373ACE9C-5C00-4AF3-91A6-FAB06E8C3BBF}" dt="2021-08-26T15:25:01.282" v="85"/>
            <ac:spMkLst>
              <pc:docMk/>
              <pc:sldMasterMk cId="2652602758" sldId="2147483690"/>
              <pc:sldLayoutMk cId="1963612507" sldId="2147483679"/>
              <ac:spMk id="8" creationId="{AA9BE209-2E29-4637-B494-7CCE15520950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5:25:01.282" v="85"/>
          <pc:sldLayoutMkLst>
            <pc:docMk/>
            <pc:sldMasterMk cId="2652602758" sldId="2147483690"/>
            <pc:sldLayoutMk cId="2956948017" sldId="2147483686"/>
          </pc:sldLayoutMkLst>
        </pc:sldLayoutChg>
        <pc:sldLayoutChg chg="modTransition">
          <pc:chgData name="Erin Owens" userId="e7b2781a-2cc6-48c8-8c87-59abd817b3a1" providerId="ADAL" clId="{373ACE9C-5C00-4AF3-91A6-FAB06E8C3BBF}" dt="2021-08-26T15:25:01.282" v="85"/>
          <pc:sldLayoutMkLst>
            <pc:docMk/>
            <pc:sldMasterMk cId="2652602758" sldId="2147483690"/>
            <pc:sldLayoutMk cId="3568104927" sldId="2147483687"/>
          </pc:sldLayoutMkLst>
        </pc:sldLayoutChg>
      </pc:sldMasterChg>
      <pc:sldMasterChg chg="addSp modTransition modSldLayout">
        <pc:chgData name="Erin Owens" userId="e7b2781a-2cc6-48c8-8c87-59abd817b3a1" providerId="ADAL" clId="{373ACE9C-5C00-4AF3-91A6-FAB06E8C3BBF}" dt="2021-08-26T15:41:57.741" v="425"/>
        <pc:sldMasterMkLst>
          <pc:docMk/>
          <pc:sldMasterMk cId="864823512" sldId="2147483691"/>
        </pc:sldMasterMkLst>
        <pc:spChg chg="add">
          <ac:chgData name="Erin Owens" userId="e7b2781a-2cc6-48c8-8c87-59abd817b3a1" providerId="ADAL" clId="{373ACE9C-5C00-4AF3-91A6-FAB06E8C3BBF}" dt="2021-08-26T15:41:57.741" v="425"/>
          <ac:spMkLst>
            <pc:docMk/>
            <pc:sldMasterMk cId="864823512" sldId="2147483691"/>
            <ac:spMk id="13" creationId="{260DAD36-C95F-4C3A-9DF0-268FBC6A5C81}"/>
          </ac:spMkLst>
        </pc:spChg>
        <pc:sldLayoutChg chg="addSp modTransition">
          <pc:chgData name="Erin Owens" userId="e7b2781a-2cc6-48c8-8c87-59abd817b3a1" providerId="ADAL" clId="{373ACE9C-5C00-4AF3-91A6-FAB06E8C3BBF}" dt="2021-08-26T15:41:57.741" v="425"/>
          <pc:sldLayoutMkLst>
            <pc:docMk/>
            <pc:sldMasterMk cId="864823512" sldId="2147483691"/>
            <pc:sldLayoutMk cId="2283953803" sldId="2147483692"/>
          </pc:sldLayoutMkLst>
          <pc:spChg chg="add">
            <ac:chgData name="Erin Owens" userId="e7b2781a-2cc6-48c8-8c87-59abd817b3a1" providerId="ADAL" clId="{373ACE9C-5C00-4AF3-91A6-FAB06E8C3BBF}" dt="2021-08-26T15:41:57.741" v="425"/>
            <ac:spMkLst>
              <pc:docMk/>
              <pc:sldMasterMk cId="864823512" sldId="2147483691"/>
              <pc:sldLayoutMk cId="2283953803" sldId="2147483692"/>
              <ac:spMk id="7" creationId="{78070407-D2E9-4544-ADCA-9EA623BB57EC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5:41:57.741" v="425"/>
          <pc:sldLayoutMkLst>
            <pc:docMk/>
            <pc:sldMasterMk cId="864823512" sldId="2147483691"/>
            <pc:sldLayoutMk cId="1154270578" sldId="2147483693"/>
          </pc:sldLayoutMkLst>
        </pc:sldLayoutChg>
        <pc:sldLayoutChg chg="modTransition">
          <pc:chgData name="Erin Owens" userId="e7b2781a-2cc6-48c8-8c87-59abd817b3a1" providerId="ADAL" clId="{373ACE9C-5C00-4AF3-91A6-FAB06E8C3BBF}" dt="2021-08-26T15:41:57.741" v="425"/>
          <pc:sldLayoutMkLst>
            <pc:docMk/>
            <pc:sldMasterMk cId="864823512" sldId="2147483691"/>
            <pc:sldLayoutMk cId="2827075477" sldId="2147483695"/>
          </pc:sldLayoutMkLst>
        </pc:sldLayoutChg>
        <pc:sldLayoutChg chg="modTransition">
          <pc:chgData name="Erin Owens" userId="e7b2781a-2cc6-48c8-8c87-59abd817b3a1" providerId="ADAL" clId="{373ACE9C-5C00-4AF3-91A6-FAB06E8C3BBF}" dt="2021-08-26T15:41:57.741" v="425"/>
          <pc:sldLayoutMkLst>
            <pc:docMk/>
            <pc:sldMasterMk cId="864823512" sldId="2147483691"/>
            <pc:sldLayoutMk cId="2477677321" sldId="2147483696"/>
          </pc:sldLayoutMkLst>
        </pc:sldLayoutChg>
        <pc:sldLayoutChg chg="modTransition">
          <pc:chgData name="Erin Owens" userId="e7b2781a-2cc6-48c8-8c87-59abd817b3a1" providerId="ADAL" clId="{373ACE9C-5C00-4AF3-91A6-FAB06E8C3BBF}" dt="2021-08-26T15:41:57.741" v="425"/>
          <pc:sldLayoutMkLst>
            <pc:docMk/>
            <pc:sldMasterMk cId="864823512" sldId="2147483691"/>
            <pc:sldLayoutMk cId="1988371996" sldId="2147483697"/>
          </pc:sldLayoutMkLst>
        </pc:sldLayoutChg>
        <pc:sldLayoutChg chg="modTransition">
          <pc:chgData name="Erin Owens" userId="e7b2781a-2cc6-48c8-8c87-59abd817b3a1" providerId="ADAL" clId="{373ACE9C-5C00-4AF3-91A6-FAB06E8C3BBF}" dt="2021-08-26T15:41:57.741" v="425"/>
          <pc:sldLayoutMkLst>
            <pc:docMk/>
            <pc:sldMasterMk cId="864823512" sldId="2147483691"/>
            <pc:sldLayoutMk cId="2990171832" sldId="2147483698"/>
          </pc:sldLayoutMkLst>
        </pc:sldLayoutChg>
        <pc:sldLayoutChg chg="modTransition">
          <pc:chgData name="Erin Owens" userId="e7b2781a-2cc6-48c8-8c87-59abd817b3a1" providerId="ADAL" clId="{373ACE9C-5C00-4AF3-91A6-FAB06E8C3BBF}" dt="2021-08-26T15:41:57.741" v="425"/>
          <pc:sldLayoutMkLst>
            <pc:docMk/>
            <pc:sldMasterMk cId="864823512" sldId="2147483691"/>
            <pc:sldLayoutMk cId="2095973609" sldId="2147483699"/>
          </pc:sldLayoutMkLst>
        </pc:sldLayoutChg>
        <pc:sldLayoutChg chg="addSp modTransition">
          <pc:chgData name="Erin Owens" userId="e7b2781a-2cc6-48c8-8c87-59abd817b3a1" providerId="ADAL" clId="{373ACE9C-5C00-4AF3-91A6-FAB06E8C3BBF}" dt="2021-08-26T15:41:57.741" v="425"/>
          <pc:sldLayoutMkLst>
            <pc:docMk/>
            <pc:sldMasterMk cId="864823512" sldId="2147483691"/>
            <pc:sldLayoutMk cId="2669640858" sldId="2147483700"/>
          </pc:sldLayoutMkLst>
          <pc:spChg chg="add">
            <ac:chgData name="Erin Owens" userId="e7b2781a-2cc6-48c8-8c87-59abd817b3a1" providerId="ADAL" clId="{373ACE9C-5C00-4AF3-91A6-FAB06E8C3BBF}" dt="2021-08-26T15:41:57.741" v="425"/>
            <ac:spMkLst>
              <pc:docMk/>
              <pc:sldMasterMk cId="864823512" sldId="2147483691"/>
              <pc:sldLayoutMk cId="2669640858" sldId="2147483700"/>
              <ac:spMk id="8" creationId="{631E3A75-38D6-46D7-A047-87EC91DA0D1E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5:41:57.741" v="425"/>
          <pc:sldLayoutMkLst>
            <pc:docMk/>
            <pc:sldMasterMk cId="864823512" sldId="2147483691"/>
            <pc:sldLayoutMk cId="120227072" sldId="2147483707"/>
          </pc:sldLayoutMkLst>
        </pc:sldLayoutChg>
        <pc:sldLayoutChg chg="modTransition">
          <pc:chgData name="Erin Owens" userId="e7b2781a-2cc6-48c8-8c87-59abd817b3a1" providerId="ADAL" clId="{373ACE9C-5C00-4AF3-91A6-FAB06E8C3BBF}" dt="2021-08-26T15:41:57.741" v="425"/>
          <pc:sldLayoutMkLst>
            <pc:docMk/>
            <pc:sldMasterMk cId="864823512" sldId="2147483691"/>
            <pc:sldLayoutMk cId="3017172259" sldId="2147483708"/>
          </pc:sldLayoutMkLst>
        </pc:sldLayoutChg>
      </pc:sldMasterChg>
      <pc:sldMasterChg chg="addSp modTransition modSldLayout">
        <pc:chgData name="Erin Owens" userId="e7b2781a-2cc6-48c8-8c87-59abd817b3a1" providerId="ADAL" clId="{373ACE9C-5C00-4AF3-91A6-FAB06E8C3BBF}" dt="2021-08-26T15:42:16.443" v="426"/>
        <pc:sldMasterMkLst>
          <pc:docMk/>
          <pc:sldMasterMk cId="1864072951" sldId="2147483711"/>
        </pc:sldMasterMkLst>
        <pc:spChg chg="add">
          <ac:chgData name="Erin Owens" userId="e7b2781a-2cc6-48c8-8c87-59abd817b3a1" providerId="ADAL" clId="{373ACE9C-5C00-4AF3-91A6-FAB06E8C3BBF}" dt="2021-08-26T15:42:16.443" v="426"/>
          <ac:spMkLst>
            <pc:docMk/>
            <pc:sldMasterMk cId="1864072951" sldId="2147483711"/>
            <ac:spMk id="13" creationId="{0B3D6535-8A00-45DA-BEB8-EBA0D368217F}"/>
          </ac:spMkLst>
        </pc:spChg>
        <pc:sldLayoutChg chg="addSp modTransition">
          <pc:chgData name="Erin Owens" userId="e7b2781a-2cc6-48c8-8c87-59abd817b3a1" providerId="ADAL" clId="{373ACE9C-5C00-4AF3-91A6-FAB06E8C3BBF}" dt="2021-08-26T15:42:16.443" v="426"/>
          <pc:sldLayoutMkLst>
            <pc:docMk/>
            <pc:sldMasterMk cId="1864072951" sldId="2147483711"/>
            <pc:sldLayoutMk cId="3319894753" sldId="2147483712"/>
          </pc:sldLayoutMkLst>
          <pc:spChg chg="add">
            <ac:chgData name="Erin Owens" userId="e7b2781a-2cc6-48c8-8c87-59abd817b3a1" providerId="ADAL" clId="{373ACE9C-5C00-4AF3-91A6-FAB06E8C3BBF}" dt="2021-08-26T15:42:16.443" v="426"/>
            <ac:spMkLst>
              <pc:docMk/>
              <pc:sldMasterMk cId="1864072951" sldId="2147483711"/>
              <pc:sldLayoutMk cId="3319894753" sldId="2147483712"/>
              <ac:spMk id="7" creationId="{7A7C8A25-FA4F-4AA8-9CB6-C6563BB0B5BE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5:42:16.443" v="426"/>
          <pc:sldLayoutMkLst>
            <pc:docMk/>
            <pc:sldMasterMk cId="1864072951" sldId="2147483711"/>
            <pc:sldLayoutMk cId="2059975870" sldId="2147483713"/>
          </pc:sldLayoutMkLst>
        </pc:sldLayoutChg>
        <pc:sldLayoutChg chg="modTransition">
          <pc:chgData name="Erin Owens" userId="e7b2781a-2cc6-48c8-8c87-59abd817b3a1" providerId="ADAL" clId="{373ACE9C-5C00-4AF3-91A6-FAB06E8C3BBF}" dt="2021-08-26T15:42:16.443" v="426"/>
          <pc:sldLayoutMkLst>
            <pc:docMk/>
            <pc:sldMasterMk cId="1864072951" sldId="2147483711"/>
            <pc:sldLayoutMk cId="851439968" sldId="2147483715"/>
          </pc:sldLayoutMkLst>
        </pc:sldLayoutChg>
        <pc:sldLayoutChg chg="modTransition">
          <pc:chgData name="Erin Owens" userId="e7b2781a-2cc6-48c8-8c87-59abd817b3a1" providerId="ADAL" clId="{373ACE9C-5C00-4AF3-91A6-FAB06E8C3BBF}" dt="2021-08-26T15:42:16.443" v="426"/>
          <pc:sldLayoutMkLst>
            <pc:docMk/>
            <pc:sldMasterMk cId="1864072951" sldId="2147483711"/>
            <pc:sldLayoutMk cId="3585299417" sldId="2147483716"/>
          </pc:sldLayoutMkLst>
        </pc:sldLayoutChg>
        <pc:sldLayoutChg chg="modTransition">
          <pc:chgData name="Erin Owens" userId="e7b2781a-2cc6-48c8-8c87-59abd817b3a1" providerId="ADAL" clId="{373ACE9C-5C00-4AF3-91A6-FAB06E8C3BBF}" dt="2021-08-26T15:42:16.443" v="426"/>
          <pc:sldLayoutMkLst>
            <pc:docMk/>
            <pc:sldMasterMk cId="1864072951" sldId="2147483711"/>
            <pc:sldLayoutMk cId="3650433521" sldId="2147483717"/>
          </pc:sldLayoutMkLst>
        </pc:sldLayoutChg>
        <pc:sldLayoutChg chg="modTransition">
          <pc:chgData name="Erin Owens" userId="e7b2781a-2cc6-48c8-8c87-59abd817b3a1" providerId="ADAL" clId="{373ACE9C-5C00-4AF3-91A6-FAB06E8C3BBF}" dt="2021-08-26T15:42:16.443" v="426"/>
          <pc:sldLayoutMkLst>
            <pc:docMk/>
            <pc:sldMasterMk cId="1864072951" sldId="2147483711"/>
            <pc:sldLayoutMk cId="1460484735" sldId="2147483718"/>
          </pc:sldLayoutMkLst>
        </pc:sldLayoutChg>
        <pc:sldLayoutChg chg="modTransition">
          <pc:chgData name="Erin Owens" userId="e7b2781a-2cc6-48c8-8c87-59abd817b3a1" providerId="ADAL" clId="{373ACE9C-5C00-4AF3-91A6-FAB06E8C3BBF}" dt="2021-08-26T15:42:16.443" v="426"/>
          <pc:sldLayoutMkLst>
            <pc:docMk/>
            <pc:sldMasterMk cId="1864072951" sldId="2147483711"/>
            <pc:sldLayoutMk cId="709212628" sldId="2147483719"/>
          </pc:sldLayoutMkLst>
        </pc:sldLayoutChg>
        <pc:sldLayoutChg chg="addSp modTransition">
          <pc:chgData name="Erin Owens" userId="e7b2781a-2cc6-48c8-8c87-59abd817b3a1" providerId="ADAL" clId="{373ACE9C-5C00-4AF3-91A6-FAB06E8C3BBF}" dt="2021-08-26T15:42:16.443" v="426"/>
          <pc:sldLayoutMkLst>
            <pc:docMk/>
            <pc:sldMasterMk cId="1864072951" sldId="2147483711"/>
            <pc:sldLayoutMk cId="1914431924" sldId="2147483720"/>
          </pc:sldLayoutMkLst>
          <pc:spChg chg="add">
            <ac:chgData name="Erin Owens" userId="e7b2781a-2cc6-48c8-8c87-59abd817b3a1" providerId="ADAL" clId="{373ACE9C-5C00-4AF3-91A6-FAB06E8C3BBF}" dt="2021-08-26T15:42:16.443" v="426"/>
            <ac:spMkLst>
              <pc:docMk/>
              <pc:sldMasterMk cId="1864072951" sldId="2147483711"/>
              <pc:sldLayoutMk cId="1914431924" sldId="2147483720"/>
              <ac:spMk id="8" creationId="{796339E4-BC5F-4AC5-B495-147DB6A92345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5:42:16.443" v="426"/>
          <pc:sldLayoutMkLst>
            <pc:docMk/>
            <pc:sldMasterMk cId="1864072951" sldId="2147483711"/>
            <pc:sldLayoutMk cId="3683221654" sldId="2147483727"/>
          </pc:sldLayoutMkLst>
        </pc:sldLayoutChg>
        <pc:sldLayoutChg chg="modTransition">
          <pc:chgData name="Erin Owens" userId="e7b2781a-2cc6-48c8-8c87-59abd817b3a1" providerId="ADAL" clId="{373ACE9C-5C00-4AF3-91A6-FAB06E8C3BBF}" dt="2021-08-26T15:42:16.443" v="426"/>
          <pc:sldLayoutMkLst>
            <pc:docMk/>
            <pc:sldMasterMk cId="1864072951" sldId="2147483711"/>
            <pc:sldLayoutMk cId="1198898848" sldId="2147483728"/>
          </pc:sldLayoutMkLst>
        </pc:sldLayoutChg>
      </pc:sldMasterChg>
      <pc:sldMasterChg chg="addSp modTransition modSldLayout">
        <pc:chgData name="Erin Owens" userId="e7b2781a-2cc6-48c8-8c87-59abd817b3a1" providerId="ADAL" clId="{373ACE9C-5C00-4AF3-91A6-FAB06E8C3BBF}" dt="2021-08-26T15:42:20.221" v="427"/>
        <pc:sldMasterMkLst>
          <pc:docMk/>
          <pc:sldMasterMk cId="600819232" sldId="2147483731"/>
        </pc:sldMasterMkLst>
        <pc:spChg chg="add">
          <ac:chgData name="Erin Owens" userId="e7b2781a-2cc6-48c8-8c87-59abd817b3a1" providerId="ADAL" clId="{373ACE9C-5C00-4AF3-91A6-FAB06E8C3BBF}" dt="2021-08-26T15:42:20.221" v="427"/>
          <ac:spMkLst>
            <pc:docMk/>
            <pc:sldMasterMk cId="600819232" sldId="2147483731"/>
            <ac:spMk id="13" creationId="{9E2B3999-B1D6-445D-ADB5-06F5E31C99A2}"/>
          </ac:spMkLst>
        </pc:spChg>
        <pc:sldLayoutChg chg="addSp modTransition">
          <pc:chgData name="Erin Owens" userId="e7b2781a-2cc6-48c8-8c87-59abd817b3a1" providerId="ADAL" clId="{373ACE9C-5C00-4AF3-91A6-FAB06E8C3BBF}" dt="2021-08-26T15:42:20.221" v="427"/>
          <pc:sldLayoutMkLst>
            <pc:docMk/>
            <pc:sldMasterMk cId="600819232" sldId="2147483731"/>
            <pc:sldLayoutMk cId="3285009946" sldId="2147483732"/>
          </pc:sldLayoutMkLst>
          <pc:spChg chg="add">
            <ac:chgData name="Erin Owens" userId="e7b2781a-2cc6-48c8-8c87-59abd817b3a1" providerId="ADAL" clId="{373ACE9C-5C00-4AF3-91A6-FAB06E8C3BBF}" dt="2021-08-26T15:42:20.221" v="427"/>
            <ac:spMkLst>
              <pc:docMk/>
              <pc:sldMasterMk cId="600819232" sldId="2147483731"/>
              <pc:sldLayoutMk cId="3285009946" sldId="2147483732"/>
              <ac:spMk id="7" creationId="{6FC78452-9C5C-434B-A8EF-7FC4D6EE9083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5:42:20.221" v="427"/>
          <pc:sldLayoutMkLst>
            <pc:docMk/>
            <pc:sldMasterMk cId="600819232" sldId="2147483731"/>
            <pc:sldLayoutMk cId="3537127877" sldId="2147483733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0.221" v="427"/>
          <pc:sldLayoutMkLst>
            <pc:docMk/>
            <pc:sldMasterMk cId="600819232" sldId="2147483731"/>
            <pc:sldLayoutMk cId="1369985092" sldId="2147483735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0.221" v="427"/>
          <pc:sldLayoutMkLst>
            <pc:docMk/>
            <pc:sldMasterMk cId="600819232" sldId="2147483731"/>
            <pc:sldLayoutMk cId="2680641340" sldId="2147483736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0.221" v="427"/>
          <pc:sldLayoutMkLst>
            <pc:docMk/>
            <pc:sldMasterMk cId="600819232" sldId="2147483731"/>
            <pc:sldLayoutMk cId="1617733037" sldId="2147483737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0.221" v="427"/>
          <pc:sldLayoutMkLst>
            <pc:docMk/>
            <pc:sldMasterMk cId="600819232" sldId="2147483731"/>
            <pc:sldLayoutMk cId="3145507288" sldId="2147483738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0.221" v="427"/>
          <pc:sldLayoutMkLst>
            <pc:docMk/>
            <pc:sldMasterMk cId="600819232" sldId="2147483731"/>
            <pc:sldLayoutMk cId="3357273851" sldId="2147483739"/>
          </pc:sldLayoutMkLst>
        </pc:sldLayoutChg>
        <pc:sldLayoutChg chg="addSp modTransition">
          <pc:chgData name="Erin Owens" userId="e7b2781a-2cc6-48c8-8c87-59abd817b3a1" providerId="ADAL" clId="{373ACE9C-5C00-4AF3-91A6-FAB06E8C3BBF}" dt="2021-08-26T15:42:20.221" v="427"/>
          <pc:sldLayoutMkLst>
            <pc:docMk/>
            <pc:sldMasterMk cId="600819232" sldId="2147483731"/>
            <pc:sldLayoutMk cId="3976946495" sldId="2147483740"/>
          </pc:sldLayoutMkLst>
          <pc:spChg chg="add">
            <ac:chgData name="Erin Owens" userId="e7b2781a-2cc6-48c8-8c87-59abd817b3a1" providerId="ADAL" clId="{373ACE9C-5C00-4AF3-91A6-FAB06E8C3BBF}" dt="2021-08-26T15:42:20.221" v="427"/>
            <ac:spMkLst>
              <pc:docMk/>
              <pc:sldMasterMk cId="600819232" sldId="2147483731"/>
              <pc:sldLayoutMk cId="3976946495" sldId="2147483740"/>
              <ac:spMk id="8" creationId="{6C2746B4-54FE-4EBE-B0A1-91F48AF801E9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5:42:20.221" v="427"/>
          <pc:sldLayoutMkLst>
            <pc:docMk/>
            <pc:sldMasterMk cId="600819232" sldId="2147483731"/>
            <pc:sldLayoutMk cId="2426644821" sldId="2147483747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0.221" v="427"/>
          <pc:sldLayoutMkLst>
            <pc:docMk/>
            <pc:sldMasterMk cId="600819232" sldId="2147483731"/>
            <pc:sldLayoutMk cId="1122258442" sldId="2147483748"/>
          </pc:sldLayoutMkLst>
        </pc:sldLayoutChg>
      </pc:sldMasterChg>
      <pc:sldMasterChg chg="addSp modTransition modSldLayout">
        <pc:chgData name="Erin Owens" userId="e7b2781a-2cc6-48c8-8c87-59abd817b3a1" providerId="ADAL" clId="{373ACE9C-5C00-4AF3-91A6-FAB06E8C3BBF}" dt="2021-08-26T15:42:22.113" v="428"/>
        <pc:sldMasterMkLst>
          <pc:docMk/>
          <pc:sldMasterMk cId="2403600861" sldId="2147483751"/>
        </pc:sldMasterMkLst>
        <pc:spChg chg="add">
          <ac:chgData name="Erin Owens" userId="e7b2781a-2cc6-48c8-8c87-59abd817b3a1" providerId="ADAL" clId="{373ACE9C-5C00-4AF3-91A6-FAB06E8C3BBF}" dt="2021-08-26T15:42:22.113" v="428"/>
          <ac:spMkLst>
            <pc:docMk/>
            <pc:sldMasterMk cId="2403600861" sldId="2147483751"/>
            <ac:spMk id="13" creationId="{504FB740-733C-413C-A734-3292644A515A}"/>
          </ac:spMkLst>
        </pc:spChg>
        <pc:sldLayoutChg chg="addSp modTransition">
          <pc:chgData name="Erin Owens" userId="e7b2781a-2cc6-48c8-8c87-59abd817b3a1" providerId="ADAL" clId="{373ACE9C-5C00-4AF3-91A6-FAB06E8C3BBF}" dt="2021-08-26T15:42:22.113" v="428"/>
          <pc:sldLayoutMkLst>
            <pc:docMk/>
            <pc:sldMasterMk cId="2403600861" sldId="2147483751"/>
            <pc:sldLayoutMk cId="1865294197" sldId="2147483752"/>
          </pc:sldLayoutMkLst>
          <pc:spChg chg="add">
            <ac:chgData name="Erin Owens" userId="e7b2781a-2cc6-48c8-8c87-59abd817b3a1" providerId="ADAL" clId="{373ACE9C-5C00-4AF3-91A6-FAB06E8C3BBF}" dt="2021-08-26T15:42:22.113" v="428"/>
            <ac:spMkLst>
              <pc:docMk/>
              <pc:sldMasterMk cId="2403600861" sldId="2147483751"/>
              <pc:sldLayoutMk cId="1865294197" sldId="2147483752"/>
              <ac:spMk id="7" creationId="{ECBDE890-7BDF-4840-9418-DB370014A5CA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5:42:22.113" v="428"/>
          <pc:sldLayoutMkLst>
            <pc:docMk/>
            <pc:sldMasterMk cId="2403600861" sldId="2147483751"/>
            <pc:sldLayoutMk cId="866198227" sldId="2147483753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2.113" v="428"/>
          <pc:sldLayoutMkLst>
            <pc:docMk/>
            <pc:sldMasterMk cId="2403600861" sldId="2147483751"/>
            <pc:sldLayoutMk cId="1873114483" sldId="2147483755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2.113" v="428"/>
          <pc:sldLayoutMkLst>
            <pc:docMk/>
            <pc:sldMasterMk cId="2403600861" sldId="2147483751"/>
            <pc:sldLayoutMk cId="704116871" sldId="2147483756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2.113" v="428"/>
          <pc:sldLayoutMkLst>
            <pc:docMk/>
            <pc:sldMasterMk cId="2403600861" sldId="2147483751"/>
            <pc:sldLayoutMk cId="3493411115" sldId="2147483757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2.113" v="428"/>
          <pc:sldLayoutMkLst>
            <pc:docMk/>
            <pc:sldMasterMk cId="2403600861" sldId="2147483751"/>
            <pc:sldLayoutMk cId="1529517672" sldId="2147483758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2.113" v="428"/>
          <pc:sldLayoutMkLst>
            <pc:docMk/>
            <pc:sldMasterMk cId="2403600861" sldId="2147483751"/>
            <pc:sldLayoutMk cId="1401349385" sldId="2147483759"/>
          </pc:sldLayoutMkLst>
        </pc:sldLayoutChg>
        <pc:sldLayoutChg chg="addSp modTransition">
          <pc:chgData name="Erin Owens" userId="e7b2781a-2cc6-48c8-8c87-59abd817b3a1" providerId="ADAL" clId="{373ACE9C-5C00-4AF3-91A6-FAB06E8C3BBF}" dt="2021-08-26T15:42:22.113" v="428"/>
          <pc:sldLayoutMkLst>
            <pc:docMk/>
            <pc:sldMasterMk cId="2403600861" sldId="2147483751"/>
            <pc:sldLayoutMk cId="1856213303" sldId="2147483760"/>
          </pc:sldLayoutMkLst>
          <pc:spChg chg="add">
            <ac:chgData name="Erin Owens" userId="e7b2781a-2cc6-48c8-8c87-59abd817b3a1" providerId="ADAL" clId="{373ACE9C-5C00-4AF3-91A6-FAB06E8C3BBF}" dt="2021-08-26T15:42:22.113" v="428"/>
            <ac:spMkLst>
              <pc:docMk/>
              <pc:sldMasterMk cId="2403600861" sldId="2147483751"/>
              <pc:sldLayoutMk cId="1856213303" sldId="2147483760"/>
              <ac:spMk id="8" creationId="{30964782-65F3-4B2F-9DA6-FF73E0E5A904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5:42:22.113" v="428"/>
          <pc:sldLayoutMkLst>
            <pc:docMk/>
            <pc:sldMasterMk cId="2403600861" sldId="2147483751"/>
            <pc:sldLayoutMk cId="2439903809" sldId="2147483767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2.113" v="428"/>
          <pc:sldLayoutMkLst>
            <pc:docMk/>
            <pc:sldMasterMk cId="2403600861" sldId="2147483751"/>
            <pc:sldLayoutMk cId="1571445803" sldId="2147483768"/>
          </pc:sldLayoutMkLst>
        </pc:sldLayoutChg>
      </pc:sldMasterChg>
      <pc:sldMasterChg chg="addSp modTransition modSldLayout">
        <pc:chgData name="Erin Owens" userId="e7b2781a-2cc6-48c8-8c87-59abd817b3a1" providerId="ADAL" clId="{373ACE9C-5C00-4AF3-91A6-FAB06E8C3BBF}" dt="2021-08-26T15:42:24.162" v="429"/>
        <pc:sldMasterMkLst>
          <pc:docMk/>
          <pc:sldMasterMk cId="366812929" sldId="2147483771"/>
        </pc:sldMasterMkLst>
        <pc:spChg chg="add">
          <ac:chgData name="Erin Owens" userId="e7b2781a-2cc6-48c8-8c87-59abd817b3a1" providerId="ADAL" clId="{373ACE9C-5C00-4AF3-91A6-FAB06E8C3BBF}" dt="2021-08-26T15:42:24.162" v="429"/>
          <ac:spMkLst>
            <pc:docMk/>
            <pc:sldMasterMk cId="366812929" sldId="2147483771"/>
            <ac:spMk id="13" creationId="{9F7A3177-E8E7-4554-9B56-1E2C60977272}"/>
          </ac:spMkLst>
        </pc:spChg>
        <pc:sldLayoutChg chg="addSp modTransition">
          <pc:chgData name="Erin Owens" userId="e7b2781a-2cc6-48c8-8c87-59abd817b3a1" providerId="ADAL" clId="{373ACE9C-5C00-4AF3-91A6-FAB06E8C3BBF}" dt="2021-08-26T15:42:24.162" v="429"/>
          <pc:sldLayoutMkLst>
            <pc:docMk/>
            <pc:sldMasterMk cId="366812929" sldId="2147483771"/>
            <pc:sldLayoutMk cId="1223556914" sldId="2147483772"/>
          </pc:sldLayoutMkLst>
          <pc:spChg chg="add">
            <ac:chgData name="Erin Owens" userId="e7b2781a-2cc6-48c8-8c87-59abd817b3a1" providerId="ADAL" clId="{373ACE9C-5C00-4AF3-91A6-FAB06E8C3BBF}" dt="2021-08-26T15:42:24.162" v="429"/>
            <ac:spMkLst>
              <pc:docMk/>
              <pc:sldMasterMk cId="366812929" sldId="2147483771"/>
              <pc:sldLayoutMk cId="1223556914" sldId="2147483772"/>
              <ac:spMk id="7" creationId="{DA966D6A-CCB4-4036-BDBD-12CAE8AFC367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5:42:24.162" v="429"/>
          <pc:sldLayoutMkLst>
            <pc:docMk/>
            <pc:sldMasterMk cId="366812929" sldId="2147483771"/>
            <pc:sldLayoutMk cId="2828732961" sldId="2147483773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4.162" v="429"/>
          <pc:sldLayoutMkLst>
            <pc:docMk/>
            <pc:sldMasterMk cId="366812929" sldId="2147483771"/>
            <pc:sldLayoutMk cId="3048200494" sldId="2147483775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4.162" v="429"/>
          <pc:sldLayoutMkLst>
            <pc:docMk/>
            <pc:sldMasterMk cId="366812929" sldId="2147483771"/>
            <pc:sldLayoutMk cId="3722041870" sldId="2147483776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4.162" v="429"/>
          <pc:sldLayoutMkLst>
            <pc:docMk/>
            <pc:sldMasterMk cId="366812929" sldId="2147483771"/>
            <pc:sldLayoutMk cId="1889044512" sldId="2147483777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4.162" v="429"/>
          <pc:sldLayoutMkLst>
            <pc:docMk/>
            <pc:sldMasterMk cId="366812929" sldId="2147483771"/>
            <pc:sldLayoutMk cId="411763413" sldId="2147483778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4.162" v="429"/>
          <pc:sldLayoutMkLst>
            <pc:docMk/>
            <pc:sldMasterMk cId="366812929" sldId="2147483771"/>
            <pc:sldLayoutMk cId="1189713005" sldId="2147483779"/>
          </pc:sldLayoutMkLst>
        </pc:sldLayoutChg>
        <pc:sldLayoutChg chg="addSp modTransition">
          <pc:chgData name="Erin Owens" userId="e7b2781a-2cc6-48c8-8c87-59abd817b3a1" providerId="ADAL" clId="{373ACE9C-5C00-4AF3-91A6-FAB06E8C3BBF}" dt="2021-08-26T15:42:24.162" v="429"/>
          <pc:sldLayoutMkLst>
            <pc:docMk/>
            <pc:sldMasterMk cId="366812929" sldId="2147483771"/>
            <pc:sldLayoutMk cId="3262156905" sldId="2147483780"/>
          </pc:sldLayoutMkLst>
          <pc:spChg chg="add">
            <ac:chgData name="Erin Owens" userId="e7b2781a-2cc6-48c8-8c87-59abd817b3a1" providerId="ADAL" clId="{373ACE9C-5C00-4AF3-91A6-FAB06E8C3BBF}" dt="2021-08-26T15:42:24.162" v="429"/>
            <ac:spMkLst>
              <pc:docMk/>
              <pc:sldMasterMk cId="366812929" sldId="2147483771"/>
              <pc:sldLayoutMk cId="3262156905" sldId="2147483780"/>
              <ac:spMk id="8" creationId="{C202E80D-6EF2-4EF1-B7AE-FAA5D988D64F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5:42:24.162" v="429"/>
          <pc:sldLayoutMkLst>
            <pc:docMk/>
            <pc:sldMasterMk cId="366812929" sldId="2147483771"/>
            <pc:sldLayoutMk cId="1113194324" sldId="2147483787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4.162" v="429"/>
          <pc:sldLayoutMkLst>
            <pc:docMk/>
            <pc:sldMasterMk cId="366812929" sldId="2147483771"/>
            <pc:sldLayoutMk cId="1910842940" sldId="2147483788"/>
          </pc:sldLayoutMkLst>
        </pc:sldLayoutChg>
      </pc:sldMasterChg>
      <pc:sldMasterChg chg="addSp modTransition modSldLayout">
        <pc:chgData name="Erin Owens" userId="e7b2781a-2cc6-48c8-8c87-59abd817b3a1" providerId="ADAL" clId="{373ACE9C-5C00-4AF3-91A6-FAB06E8C3BBF}" dt="2021-08-26T15:42:24.860" v="430"/>
        <pc:sldMasterMkLst>
          <pc:docMk/>
          <pc:sldMasterMk cId="3574916991" sldId="2147483791"/>
        </pc:sldMasterMkLst>
        <pc:spChg chg="add">
          <ac:chgData name="Erin Owens" userId="e7b2781a-2cc6-48c8-8c87-59abd817b3a1" providerId="ADAL" clId="{373ACE9C-5C00-4AF3-91A6-FAB06E8C3BBF}" dt="2021-08-26T15:42:24.860" v="430"/>
          <ac:spMkLst>
            <pc:docMk/>
            <pc:sldMasterMk cId="3574916991" sldId="2147483791"/>
            <ac:spMk id="13" creationId="{091B68BC-CF3B-410F-A2F3-7C956793BCCC}"/>
          </ac:spMkLst>
        </pc:spChg>
        <pc:sldLayoutChg chg="addSp modTransition">
          <pc:chgData name="Erin Owens" userId="e7b2781a-2cc6-48c8-8c87-59abd817b3a1" providerId="ADAL" clId="{373ACE9C-5C00-4AF3-91A6-FAB06E8C3BBF}" dt="2021-08-26T15:42:24.860" v="430"/>
          <pc:sldLayoutMkLst>
            <pc:docMk/>
            <pc:sldMasterMk cId="3574916991" sldId="2147483791"/>
            <pc:sldLayoutMk cId="3033283376" sldId="2147483792"/>
          </pc:sldLayoutMkLst>
          <pc:spChg chg="add">
            <ac:chgData name="Erin Owens" userId="e7b2781a-2cc6-48c8-8c87-59abd817b3a1" providerId="ADAL" clId="{373ACE9C-5C00-4AF3-91A6-FAB06E8C3BBF}" dt="2021-08-26T15:42:24.860" v="430"/>
            <ac:spMkLst>
              <pc:docMk/>
              <pc:sldMasterMk cId="3574916991" sldId="2147483791"/>
              <pc:sldLayoutMk cId="3033283376" sldId="2147483792"/>
              <ac:spMk id="7" creationId="{F2990D0D-5C8C-4A65-9D5E-B732AFE53911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5:42:24.860" v="430"/>
          <pc:sldLayoutMkLst>
            <pc:docMk/>
            <pc:sldMasterMk cId="3574916991" sldId="2147483791"/>
            <pc:sldLayoutMk cId="2324410437" sldId="2147483793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4.860" v="430"/>
          <pc:sldLayoutMkLst>
            <pc:docMk/>
            <pc:sldMasterMk cId="3574916991" sldId="2147483791"/>
            <pc:sldLayoutMk cId="969572162" sldId="2147483795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4.860" v="430"/>
          <pc:sldLayoutMkLst>
            <pc:docMk/>
            <pc:sldMasterMk cId="3574916991" sldId="2147483791"/>
            <pc:sldLayoutMk cId="3242076732" sldId="2147483796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4.860" v="430"/>
          <pc:sldLayoutMkLst>
            <pc:docMk/>
            <pc:sldMasterMk cId="3574916991" sldId="2147483791"/>
            <pc:sldLayoutMk cId="2397580527" sldId="2147483797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4.860" v="430"/>
          <pc:sldLayoutMkLst>
            <pc:docMk/>
            <pc:sldMasterMk cId="3574916991" sldId="2147483791"/>
            <pc:sldLayoutMk cId="2445006813" sldId="2147483798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4.860" v="430"/>
          <pc:sldLayoutMkLst>
            <pc:docMk/>
            <pc:sldMasterMk cId="3574916991" sldId="2147483791"/>
            <pc:sldLayoutMk cId="2504068972" sldId="2147483799"/>
          </pc:sldLayoutMkLst>
        </pc:sldLayoutChg>
        <pc:sldLayoutChg chg="addSp modTransition">
          <pc:chgData name="Erin Owens" userId="e7b2781a-2cc6-48c8-8c87-59abd817b3a1" providerId="ADAL" clId="{373ACE9C-5C00-4AF3-91A6-FAB06E8C3BBF}" dt="2021-08-26T15:42:24.860" v="430"/>
          <pc:sldLayoutMkLst>
            <pc:docMk/>
            <pc:sldMasterMk cId="3574916991" sldId="2147483791"/>
            <pc:sldLayoutMk cId="912829450" sldId="2147483800"/>
          </pc:sldLayoutMkLst>
          <pc:spChg chg="add">
            <ac:chgData name="Erin Owens" userId="e7b2781a-2cc6-48c8-8c87-59abd817b3a1" providerId="ADAL" clId="{373ACE9C-5C00-4AF3-91A6-FAB06E8C3BBF}" dt="2021-08-26T15:42:24.860" v="430"/>
            <ac:spMkLst>
              <pc:docMk/>
              <pc:sldMasterMk cId="3574916991" sldId="2147483791"/>
              <pc:sldLayoutMk cId="912829450" sldId="2147483800"/>
              <ac:spMk id="8" creationId="{87C42E72-634F-47A8-A72E-68125982490A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5:42:24.860" v="430"/>
          <pc:sldLayoutMkLst>
            <pc:docMk/>
            <pc:sldMasterMk cId="3574916991" sldId="2147483791"/>
            <pc:sldLayoutMk cId="1091861703" sldId="2147483807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4.860" v="430"/>
          <pc:sldLayoutMkLst>
            <pc:docMk/>
            <pc:sldMasterMk cId="3574916991" sldId="2147483791"/>
            <pc:sldLayoutMk cId="706232494" sldId="2147483808"/>
          </pc:sldLayoutMkLst>
        </pc:sldLayoutChg>
      </pc:sldMasterChg>
      <pc:sldMasterChg chg="addSp modTransition modSldLayout">
        <pc:chgData name="Erin Owens" userId="e7b2781a-2cc6-48c8-8c87-59abd817b3a1" providerId="ADAL" clId="{373ACE9C-5C00-4AF3-91A6-FAB06E8C3BBF}" dt="2021-08-26T15:42:28.311" v="431"/>
        <pc:sldMasterMkLst>
          <pc:docMk/>
          <pc:sldMasterMk cId="2443712488" sldId="2147483811"/>
        </pc:sldMasterMkLst>
        <pc:spChg chg="add">
          <ac:chgData name="Erin Owens" userId="e7b2781a-2cc6-48c8-8c87-59abd817b3a1" providerId="ADAL" clId="{373ACE9C-5C00-4AF3-91A6-FAB06E8C3BBF}" dt="2021-08-26T15:42:28.311" v="431"/>
          <ac:spMkLst>
            <pc:docMk/>
            <pc:sldMasterMk cId="2443712488" sldId="2147483811"/>
            <ac:spMk id="13" creationId="{17848CC1-B431-44D7-8605-B062A5EDFE44}"/>
          </ac:spMkLst>
        </pc:spChg>
        <pc:sldLayoutChg chg="addSp modTransition">
          <pc:chgData name="Erin Owens" userId="e7b2781a-2cc6-48c8-8c87-59abd817b3a1" providerId="ADAL" clId="{373ACE9C-5C00-4AF3-91A6-FAB06E8C3BBF}" dt="2021-08-26T15:42:28.311" v="431"/>
          <pc:sldLayoutMkLst>
            <pc:docMk/>
            <pc:sldMasterMk cId="2443712488" sldId="2147483811"/>
            <pc:sldLayoutMk cId="1320857270" sldId="2147483812"/>
          </pc:sldLayoutMkLst>
          <pc:spChg chg="add">
            <ac:chgData name="Erin Owens" userId="e7b2781a-2cc6-48c8-8c87-59abd817b3a1" providerId="ADAL" clId="{373ACE9C-5C00-4AF3-91A6-FAB06E8C3BBF}" dt="2021-08-26T15:42:28.311" v="431"/>
            <ac:spMkLst>
              <pc:docMk/>
              <pc:sldMasterMk cId="2443712488" sldId="2147483811"/>
              <pc:sldLayoutMk cId="1320857270" sldId="2147483812"/>
              <ac:spMk id="7" creationId="{FB9CE38E-BAD9-4C12-8357-40224C728849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5:42:28.311" v="431"/>
          <pc:sldLayoutMkLst>
            <pc:docMk/>
            <pc:sldMasterMk cId="2443712488" sldId="2147483811"/>
            <pc:sldLayoutMk cId="4156111323" sldId="2147483813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8.311" v="431"/>
          <pc:sldLayoutMkLst>
            <pc:docMk/>
            <pc:sldMasterMk cId="2443712488" sldId="2147483811"/>
            <pc:sldLayoutMk cId="2211787551" sldId="2147483815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8.311" v="431"/>
          <pc:sldLayoutMkLst>
            <pc:docMk/>
            <pc:sldMasterMk cId="2443712488" sldId="2147483811"/>
            <pc:sldLayoutMk cId="92346956" sldId="2147483816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8.311" v="431"/>
          <pc:sldLayoutMkLst>
            <pc:docMk/>
            <pc:sldMasterMk cId="2443712488" sldId="2147483811"/>
            <pc:sldLayoutMk cId="3902008607" sldId="2147483817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8.311" v="431"/>
          <pc:sldLayoutMkLst>
            <pc:docMk/>
            <pc:sldMasterMk cId="2443712488" sldId="2147483811"/>
            <pc:sldLayoutMk cId="2169495289" sldId="2147483818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8.311" v="431"/>
          <pc:sldLayoutMkLst>
            <pc:docMk/>
            <pc:sldMasterMk cId="2443712488" sldId="2147483811"/>
            <pc:sldLayoutMk cId="3559924172" sldId="2147483819"/>
          </pc:sldLayoutMkLst>
        </pc:sldLayoutChg>
        <pc:sldLayoutChg chg="addSp modTransition">
          <pc:chgData name="Erin Owens" userId="e7b2781a-2cc6-48c8-8c87-59abd817b3a1" providerId="ADAL" clId="{373ACE9C-5C00-4AF3-91A6-FAB06E8C3BBF}" dt="2021-08-26T15:42:28.311" v="431"/>
          <pc:sldLayoutMkLst>
            <pc:docMk/>
            <pc:sldMasterMk cId="2443712488" sldId="2147483811"/>
            <pc:sldLayoutMk cId="2661493514" sldId="2147483820"/>
          </pc:sldLayoutMkLst>
          <pc:spChg chg="add">
            <ac:chgData name="Erin Owens" userId="e7b2781a-2cc6-48c8-8c87-59abd817b3a1" providerId="ADAL" clId="{373ACE9C-5C00-4AF3-91A6-FAB06E8C3BBF}" dt="2021-08-26T15:42:28.311" v="431"/>
            <ac:spMkLst>
              <pc:docMk/>
              <pc:sldMasterMk cId="2443712488" sldId="2147483811"/>
              <pc:sldLayoutMk cId="2661493514" sldId="2147483820"/>
              <ac:spMk id="8" creationId="{7D3C333C-DA2B-4A0E-97B4-519091EBB00E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5:42:28.311" v="431"/>
          <pc:sldLayoutMkLst>
            <pc:docMk/>
            <pc:sldMasterMk cId="2443712488" sldId="2147483811"/>
            <pc:sldLayoutMk cId="2049022486" sldId="2147483827"/>
          </pc:sldLayoutMkLst>
        </pc:sldLayoutChg>
        <pc:sldLayoutChg chg="modTransition">
          <pc:chgData name="Erin Owens" userId="e7b2781a-2cc6-48c8-8c87-59abd817b3a1" providerId="ADAL" clId="{373ACE9C-5C00-4AF3-91A6-FAB06E8C3BBF}" dt="2021-08-26T15:42:28.311" v="431"/>
          <pc:sldLayoutMkLst>
            <pc:docMk/>
            <pc:sldMasterMk cId="2443712488" sldId="2147483811"/>
            <pc:sldLayoutMk cId="2196613031" sldId="2147483828"/>
          </pc:sldLayoutMkLst>
        </pc:sldLayoutChg>
      </pc:sldMasterChg>
      <pc:sldMasterChg chg="addSp modTransition modSldLayout">
        <pc:chgData name="Erin Owens" userId="e7b2781a-2cc6-48c8-8c87-59abd817b3a1" providerId="ADAL" clId="{373ACE9C-5C00-4AF3-91A6-FAB06E8C3BBF}" dt="2021-08-26T15:51:41.698" v="726"/>
        <pc:sldMasterMkLst>
          <pc:docMk/>
          <pc:sldMasterMk cId="1403131730" sldId="2147483831"/>
        </pc:sldMasterMkLst>
        <pc:spChg chg="add">
          <ac:chgData name="Erin Owens" userId="e7b2781a-2cc6-48c8-8c87-59abd817b3a1" providerId="ADAL" clId="{373ACE9C-5C00-4AF3-91A6-FAB06E8C3BBF}" dt="2021-08-26T15:51:41.698" v="726"/>
          <ac:spMkLst>
            <pc:docMk/>
            <pc:sldMasterMk cId="1403131730" sldId="2147483831"/>
            <ac:spMk id="13" creationId="{514BAFA1-3706-4743-9EC8-84DBB51F1B05}"/>
          </ac:spMkLst>
        </pc:spChg>
        <pc:sldLayoutChg chg="addSp modTransition">
          <pc:chgData name="Erin Owens" userId="e7b2781a-2cc6-48c8-8c87-59abd817b3a1" providerId="ADAL" clId="{373ACE9C-5C00-4AF3-91A6-FAB06E8C3BBF}" dt="2021-08-26T15:51:41.698" v="726"/>
          <pc:sldLayoutMkLst>
            <pc:docMk/>
            <pc:sldMasterMk cId="1403131730" sldId="2147483831"/>
            <pc:sldLayoutMk cId="1030663939" sldId="2147483832"/>
          </pc:sldLayoutMkLst>
          <pc:spChg chg="add">
            <ac:chgData name="Erin Owens" userId="e7b2781a-2cc6-48c8-8c87-59abd817b3a1" providerId="ADAL" clId="{373ACE9C-5C00-4AF3-91A6-FAB06E8C3BBF}" dt="2021-08-26T15:51:41.698" v="726"/>
            <ac:spMkLst>
              <pc:docMk/>
              <pc:sldMasterMk cId="1403131730" sldId="2147483831"/>
              <pc:sldLayoutMk cId="1030663939" sldId="2147483832"/>
              <ac:spMk id="7" creationId="{BFCE5E08-EC9C-4A43-9849-2D68B435DC6D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5:51:41.698" v="726"/>
          <pc:sldLayoutMkLst>
            <pc:docMk/>
            <pc:sldMasterMk cId="1403131730" sldId="2147483831"/>
            <pc:sldLayoutMk cId="750778573" sldId="2147483833"/>
          </pc:sldLayoutMkLst>
        </pc:sldLayoutChg>
        <pc:sldLayoutChg chg="modTransition">
          <pc:chgData name="Erin Owens" userId="e7b2781a-2cc6-48c8-8c87-59abd817b3a1" providerId="ADAL" clId="{373ACE9C-5C00-4AF3-91A6-FAB06E8C3BBF}" dt="2021-08-26T15:51:41.698" v="726"/>
          <pc:sldLayoutMkLst>
            <pc:docMk/>
            <pc:sldMasterMk cId="1403131730" sldId="2147483831"/>
            <pc:sldLayoutMk cId="1295716523" sldId="2147483835"/>
          </pc:sldLayoutMkLst>
        </pc:sldLayoutChg>
        <pc:sldLayoutChg chg="modTransition">
          <pc:chgData name="Erin Owens" userId="e7b2781a-2cc6-48c8-8c87-59abd817b3a1" providerId="ADAL" clId="{373ACE9C-5C00-4AF3-91A6-FAB06E8C3BBF}" dt="2021-08-26T15:51:41.698" v="726"/>
          <pc:sldLayoutMkLst>
            <pc:docMk/>
            <pc:sldMasterMk cId="1403131730" sldId="2147483831"/>
            <pc:sldLayoutMk cId="3921298473" sldId="2147483836"/>
          </pc:sldLayoutMkLst>
        </pc:sldLayoutChg>
        <pc:sldLayoutChg chg="modTransition">
          <pc:chgData name="Erin Owens" userId="e7b2781a-2cc6-48c8-8c87-59abd817b3a1" providerId="ADAL" clId="{373ACE9C-5C00-4AF3-91A6-FAB06E8C3BBF}" dt="2021-08-26T15:51:41.698" v="726"/>
          <pc:sldLayoutMkLst>
            <pc:docMk/>
            <pc:sldMasterMk cId="1403131730" sldId="2147483831"/>
            <pc:sldLayoutMk cId="4030468632" sldId="2147483837"/>
          </pc:sldLayoutMkLst>
        </pc:sldLayoutChg>
        <pc:sldLayoutChg chg="modTransition">
          <pc:chgData name="Erin Owens" userId="e7b2781a-2cc6-48c8-8c87-59abd817b3a1" providerId="ADAL" clId="{373ACE9C-5C00-4AF3-91A6-FAB06E8C3BBF}" dt="2021-08-26T15:51:41.698" v="726"/>
          <pc:sldLayoutMkLst>
            <pc:docMk/>
            <pc:sldMasterMk cId="1403131730" sldId="2147483831"/>
            <pc:sldLayoutMk cId="2219854396" sldId="2147483838"/>
          </pc:sldLayoutMkLst>
        </pc:sldLayoutChg>
        <pc:sldLayoutChg chg="modTransition">
          <pc:chgData name="Erin Owens" userId="e7b2781a-2cc6-48c8-8c87-59abd817b3a1" providerId="ADAL" clId="{373ACE9C-5C00-4AF3-91A6-FAB06E8C3BBF}" dt="2021-08-26T15:51:41.698" v="726"/>
          <pc:sldLayoutMkLst>
            <pc:docMk/>
            <pc:sldMasterMk cId="1403131730" sldId="2147483831"/>
            <pc:sldLayoutMk cId="1398616973" sldId="2147483839"/>
          </pc:sldLayoutMkLst>
        </pc:sldLayoutChg>
        <pc:sldLayoutChg chg="addSp modTransition">
          <pc:chgData name="Erin Owens" userId="e7b2781a-2cc6-48c8-8c87-59abd817b3a1" providerId="ADAL" clId="{373ACE9C-5C00-4AF3-91A6-FAB06E8C3BBF}" dt="2021-08-26T15:51:41.698" v="726"/>
          <pc:sldLayoutMkLst>
            <pc:docMk/>
            <pc:sldMasterMk cId="1403131730" sldId="2147483831"/>
            <pc:sldLayoutMk cId="207879047" sldId="2147483840"/>
          </pc:sldLayoutMkLst>
          <pc:spChg chg="add">
            <ac:chgData name="Erin Owens" userId="e7b2781a-2cc6-48c8-8c87-59abd817b3a1" providerId="ADAL" clId="{373ACE9C-5C00-4AF3-91A6-FAB06E8C3BBF}" dt="2021-08-26T15:51:41.698" v="726"/>
            <ac:spMkLst>
              <pc:docMk/>
              <pc:sldMasterMk cId="1403131730" sldId="2147483831"/>
              <pc:sldLayoutMk cId="207879047" sldId="2147483840"/>
              <ac:spMk id="8" creationId="{5900760C-250F-4E33-9A6E-B75352C0ED42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5:51:41.698" v="726"/>
          <pc:sldLayoutMkLst>
            <pc:docMk/>
            <pc:sldMasterMk cId="1403131730" sldId="2147483831"/>
            <pc:sldLayoutMk cId="256401233" sldId="2147483847"/>
          </pc:sldLayoutMkLst>
        </pc:sldLayoutChg>
        <pc:sldLayoutChg chg="modTransition">
          <pc:chgData name="Erin Owens" userId="e7b2781a-2cc6-48c8-8c87-59abd817b3a1" providerId="ADAL" clId="{373ACE9C-5C00-4AF3-91A6-FAB06E8C3BBF}" dt="2021-08-26T15:51:41.698" v="726"/>
          <pc:sldLayoutMkLst>
            <pc:docMk/>
            <pc:sldMasterMk cId="1403131730" sldId="2147483831"/>
            <pc:sldLayoutMk cId="3188553527" sldId="2147483848"/>
          </pc:sldLayoutMkLst>
        </pc:sldLayoutChg>
      </pc:sldMasterChg>
      <pc:sldMasterChg chg="addSp modTransition delSldLayout modSldLayout">
        <pc:chgData name="Erin Owens" userId="e7b2781a-2cc6-48c8-8c87-59abd817b3a1" providerId="ADAL" clId="{373ACE9C-5C00-4AF3-91A6-FAB06E8C3BBF}" dt="2021-08-26T15:55:32.316" v="756" actId="2696"/>
        <pc:sldMasterMkLst>
          <pc:docMk/>
          <pc:sldMasterMk cId="707120530" sldId="2147483851"/>
        </pc:sldMasterMkLst>
        <pc:spChg chg="add">
          <ac:chgData name="Erin Owens" userId="e7b2781a-2cc6-48c8-8c87-59abd817b3a1" providerId="ADAL" clId="{373ACE9C-5C00-4AF3-91A6-FAB06E8C3BBF}" dt="2021-08-26T15:52:18.813" v="727"/>
          <ac:spMkLst>
            <pc:docMk/>
            <pc:sldMasterMk cId="707120530" sldId="2147483851"/>
            <ac:spMk id="13" creationId="{7E54869F-CCF1-4F11-B8A8-08BA3281991D}"/>
          </ac:spMkLst>
        </pc:spChg>
        <pc:sldLayoutChg chg="addSp modTransition">
          <pc:chgData name="Erin Owens" userId="e7b2781a-2cc6-48c8-8c87-59abd817b3a1" providerId="ADAL" clId="{373ACE9C-5C00-4AF3-91A6-FAB06E8C3BBF}" dt="2021-08-26T15:52:18.813" v="727"/>
          <pc:sldLayoutMkLst>
            <pc:docMk/>
            <pc:sldMasterMk cId="707120530" sldId="2147483851"/>
            <pc:sldLayoutMk cId="1785985927" sldId="2147483852"/>
          </pc:sldLayoutMkLst>
          <pc:spChg chg="add">
            <ac:chgData name="Erin Owens" userId="e7b2781a-2cc6-48c8-8c87-59abd817b3a1" providerId="ADAL" clId="{373ACE9C-5C00-4AF3-91A6-FAB06E8C3BBF}" dt="2021-08-26T15:52:18.813" v="727"/>
            <ac:spMkLst>
              <pc:docMk/>
              <pc:sldMasterMk cId="707120530" sldId="2147483851"/>
              <pc:sldLayoutMk cId="1785985927" sldId="2147483852"/>
              <ac:spMk id="7" creationId="{F6AF61B0-711E-4029-B97C-8C0E52D8D6D0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5:52:18.813" v="727"/>
          <pc:sldLayoutMkLst>
            <pc:docMk/>
            <pc:sldMasterMk cId="707120530" sldId="2147483851"/>
            <pc:sldLayoutMk cId="865136500" sldId="2147483853"/>
          </pc:sldLayoutMkLst>
        </pc:sldLayoutChg>
        <pc:sldLayoutChg chg="modTransition">
          <pc:chgData name="Erin Owens" userId="e7b2781a-2cc6-48c8-8c87-59abd817b3a1" providerId="ADAL" clId="{373ACE9C-5C00-4AF3-91A6-FAB06E8C3BBF}" dt="2021-08-26T15:52:18.813" v="727"/>
          <pc:sldLayoutMkLst>
            <pc:docMk/>
            <pc:sldMasterMk cId="707120530" sldId="2147483851"/>
            <pc:sldLayoutMk cId="686493425" sldId="2147483855"/>
          </pc:sldLayoutMkLst>
        </pc:sldLayoutChg>
        <pc:sldLayoutChg chg="modTransition">
          <pc:chgData name="Erin Owens" userId="e7b2781a-2cc6-48c8-8c87-59abd817b3a1" providerId="ADAL" clId="{373ACE9C-5C00-4AF3-91A6-FAB06E8C3BBF}" dt="2021-08-26T15:52:18.813" v="727"/>
          <pc:sldLayoutMkLst>
            <pc:docMk/>
            <pc:sldMasterMk cId="707120530" sldId="2147483851"/>
            <pc:sldLayoutMk cId="2434084846" sldId="2147483856"/>
          </pc:sldLayoutMkLst>
        </pc:sldLayoutChg>
        <pc:sldLayoutChg chg="modTransition">
          <pc:chgData name="Erin Owens" userId="e7b2781a-2cc6-48c8-8c87-59abd817b3a1" providerId="ADAL" clId="{373ACE9C-5C00-4AF3-91A6-FAB06E8C3BBF}" dt="2021-08-26T15:52:18.813" v="727"/>
          <pc:sldLayoutMkLst>
            <pc:docMk/>
            <pc:sldMasterMk cId="707120530" sldId="2147483851"/>
            <pc:sldLayoutMk cId="3904672610" sldId="2147483857"/>
          </pc:sldLayoutMkLst>
        </pc:sldLayoutChg>
        <pc:sldLayoutChg chg="modTransition">
          <pc:chgData name="Erin Owens" userId="e7b2781a-2cc6-48c8-8c87-59abd817b3a1" providerId="ADAL" clId="{373ACE9C-5C00-4AF3-91A6-FAB06E8C3BBF}" dt="2021-08-26T15:52:18.813" v="727"/>
          <pc:sldLayoutMkLst>
            <pc:docMk/>
            <pc:sldMasterMk cId="707120530" sldId="2147483851"/>
            <pc:sldLayoutMk cId="616074520" sldId="2147483858"/>
          </pc:sldLayoutMkLst>
        </pc:sldLayoutChg>
        <pc:sldLayoutChg chg="modTransition">
          <pc:chgData name="Erin Owens" userId="e7b2781a-2cc6-48c8-8c87-59abd817b3a1" providerId="ADAL" clId="{373ACE9C-5C00-4AF3-91A6-FAB06E8C3BBF}" dt="2021-08-26T15:52:18.813" v="727"/>
          <pc:sldLayoutMkLst>
            <pc:docMk/>
            <pc:sldMasterMk cId="707120530" sldId="2147483851"/>
            <pc:sldLayoutMk cId="4090080809" sldId="2147483859"/>
          </pc:sldLayoutMkLst>
        </pc:sldLayoutChg>
        <pc:sldLayoutChg chg="addSp modTransition">
          <pc:chgData name="Erin Owens" userId="e7b2781a-2cc6-48c8-8c87-59abd817b3a1" providerId="ADAL" clId="{373ACE9C-5C00-4AF3-91A6-FAB06E8C3BBF}" dt="2021-08-26T15:52:18.813" v="727"/>
          <pc:sldLayoutMkLst>
            <pc:docMk/>
            <pc:sldMasterMk cId="707120530" sldId="2147483851"/>
            <pc:sldLayoutMk cId="2636676066" sldId="2147483860"/>
          </pc:sldLayoutMkLst>
          <pc:spChg chg="add">
            <ac:chgData name="Erin Owens" userId="e7b2781a-2cc6-48c8-8c87-59abd817b3a1" providerId="ADAL" clId="{373ACE9C-5C00-4AF3-91A6-FAB06E8C3BBF}" dt="2021-08-26T15:52:18.813" v="727"/>
            <ac:spMkLst>
              <pc:docMk/>
              <pc:sldMasterMk cId="707120530" sldId="2147483851"/>
              <pc:sldLayoutMk cId="2636676066" sldId="2147483860"/>
              <ac:spMk id="8" creationId="{466EE5E7-413C-42D1-854B-5A4E10A10662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5:52:18.813" v="727"/>
          <pc:sldLayoutMkLst>
            <pc:docMk/>
            <pc:sldMasterMk cId="707120530" sldId="2147483851"/>
            <pc:sldLayoutMk cId="545993028" sldId="2147483867"/>
          </pc:sldLayoutMkLst>
        </pc:sldLayoutChg>
        <pc:sldLayoutChg chg="modTransition">
          <pc:chgData name="Erin Owens" userId="e7b2781a-2cc6-48c8-8c87-59abd817b3a1" providerId="ADAL" clId="{373ACE9C-5C00-4AF3-91A6-FAB06E8C3BBF}" dt="2021-08-26T15:52:18.813" v="727"/>
          <pc:sldLayoutMkLst>
            <pc:docMk/>
            <pc:sldMasterMk cId="707120530" sldId="2147483851"/>
            <pc:sldLayoutMk cId="3530382338" sldId="2147483868"/>
          </pc:sldLayoutMkLst>
        </pc:sldLayoutChg>
        <pc:sldLayoutChg chg="del">
          <pc:chgData name="Erin Owens" userId="e7b2781a-2cc6-48c8-8c87-59abd817b3a1" providerId="ADAL" clId="{373ACE9C-5C00-4AF3-91A6-FAB06E8C3BBF}" dt="2021-08-26T15:55:32.316" v="756" actId="2696"/>
          <pc:sldLayoutMkLst>
            <pc:docMk/>
            <pc:sldMasterMk cId="707120530" sldId="2147483851"/>
            <pc:sldLayoutMk cId="2459120161" sldId="2147483870"/>
          </pc:sldLayoutMkLst>
        </pc:sldLayoutChg>
      </pc:sldMasterChg>
      <pc:sldMasterChg chg="addSp modTransition modSldLayout">
        <pc:chgData name="Erin Owens" userId="e7b2781a-2cc6-48c8-8c87-59abd817b3a1" providerId="ADAL" clId="{373ACE9C-5C00-4AF3-91A6-FAB06E8C3BBF}" dt="2021-08-26T16:00:30.017" v="792"/>
        <pc:sldMasterMkLst>
          <pc:docMk/>
          <pc:sldMasterMk cId="1947397205" sldId="2147483870"/>
        </pc:sldMasterMkLst>
        <pc:spChg chg="add">
          <ac:chgData name="Erin Owens" userId="e7b2781a-2cc6-48c8-8c87-59abd817b3a1" providerId="ADAL" clId="{373ACE9C-5C00-4AF3-91A6-FAB06E8C3BBF}" dt="2021-08-26T16:00:30.017" v="792"/>
          <ac:spMkLst>
            <pc:docMk/>
            <pc:sldMasterMk cId="1947397205" sldId="2147483870"/>
            <ac:spMk id="13" creationId="{B98537A0-4CE0-4E73-9202-5ECC2EAE57C1}"/>
          </ac:spMkLst>
        </pc:spChg>
        <pc:sldLayoutChg chg="addSp modTransition">
          <pc:chgData name="Erin Owens" userId="e7b2781a-2cc6-48c8-8c87-59abd817b3a1" providerId="ADAL" clId="{373ACE9C-5C00-4AF3-91A6-FAB06E8C3BBF}" dt="2021-08-26T16:00:30.017" v="792"/>
          <pc:sldLayoutMkLst>
            <pc:docMk/>
            <pc:sldMasterMk cId="1947397205" sldId="2147483870"/>
            <pc:sldLayoutMk cId="2108181279" sldId="2147483871"/>
          </pc:sldLayoutMkLst>
          <pc:spChg chg="add">
            <ac:chgData name="Erin Owens" userId="e7b2781a-2cc6-48c8-8c87-59abd817b3a1" providerId="ADAL" clId="{373ACE9C-5C00-4AF3-91A6-FAB06E8C3BBF}" dt="2021-08-26T16:00:30.017" v="792"/>
            <ac:spMkLst>
              <pc:docMk/>
              <pc:sldMasterMk cId="1947397205" sldId="2147483870"/>
              <pc:sldLayoutMk cId="2108181279" sldId="2147483871"/>
              <ac:spMk id="7" creationId="{E98D1815-8FC0-4913-87D1-279E56920C9C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6:00:30.017" v="792"/>
          <pc:sldLayoutMkLst>
            <pc:docMk/>
            <pc:sldMasterMk cId="1947397205" sldId="2147483870"/>
            <pc:sldLayoutMk cId="562084905" sldId="2147483872"/>
          </pc:sldLayoutMkLst>
        </pc:sldLayoutChg>
        <pc:sldLayoutChg chg="modTransition">
          <pc:chgData name="Erin Owens" userId="e7b2781a-2cc6-48c8-8c87-59abd817b3a1" providerId="ADAL" clId="{373ACE9C-5C00-4AF3-91A6-FAB06E8C3BBF}" dt="2021-08-26T16:00:30.017" v="792"/>
          <pc:sldLayoutMkLst>
            <pc:docMk/>
            <pc:sldMasterMk cId="1947397205" sldId="2147483870"/>
            <pc:sldLayoutMk cId="252390004" sldId="2147483874"/>
          </pc:sldLayoutMkLst>
        </pc:sldLayoutChg>
        <pc:sldLayoutChg chg="modTransition">
          <pc:chgData name="Erin Owens" userId="e7b2781a-2cc6-48c8-8c87-59abd817b3a1" providerId="ADAL" clId="{373ACE9C-5C00-4AF3-91A6-FAB06E8C3BBF}" dt="2021-08-26T16:00:30.017" v="792"/>
          <pc:sldLayoutMkLst>
            <pc:docMk/>
            <pc:sldMasterMk cId="1947397205" sldId="2147483870"/>
            <pc:sldLayoutMk cId="382608294" sldId="2147483875"/>
          </pc:sldLayoutMkLst>
        </pc:sldLayoutChg>
        <pc:sldLayoutChg chg="modTransition">
          <pc:chgData name="Erin Owens" userId="e7b2781a-2cc6-48c8-8c87-59abd817b3a1" providerId="ADAL" clId="{373ACE9C-5C00-4AF3-91A6-FAB06E8C3BBF}" dt="2021-08-26T16:00:30.017" v="792"/>
          <pc:sldLayoutMkLst>
            <pc:docMk/>
            <pc:sldMasterMk cId="1947397205" sldId="2147483870"/>
            <pc:sldLayoutMk cId="3428836371" sldId="2147483876"/>
          </pc:sldLayoutMkLst>
        </pc:sldLayoutChg>
        <pc:sldLayoutChg chg="modTransition">
          <pc:chgData name="Erin Owens" userId="e7b2781a-2cc6-48c8-8c87-59abd817b3a1" providerId="ADAL" clId="{373ACE9C-5C00-4AF3-91A6-FAB06E8C3BBF}" dt="2021-08-26T16:00:30.017" v="792"/>
          <pc:sldLayoutMkLst>
            <pc:docMk/>
            <pc:sldMasterMk cId="1947397205" sldId="2147483870"/>
            <pc:sldLayoutMk cId="2242146165" sldId="2147483877"/>
          </pc:sldLayoutMkLst>
        </pc:sldLayoutChg>
        <pc:sldLayoutChg chg="modTransition">
          <pc:chgData name="Erin Owens" userId="e7b2781a-2cc6-48c8-8c87-59abd817b3a1" providerId="ADAL" clId="{373ACE9C-5C00-4AF3-91A6-FAB06E8C3BBF}" dt="2021-08-26T16:00:30.017" v="792"/>
          <pc:sldLayoutMkLst>
            <pc:docMk/>
            <pc:sldMasterMk cId="1947397205" sldId="2147483870"/>
            <pc:sldLayoutMk cId="1673694238" sldId="2147483878"/>
          </pc:sldLayoutMkLst>
        </pc:sldLayoutChg>
        <pc:sldLayoutChg chg="addSp modTransition">
          <pc:chgData name="Erin Owens" userId="e7b2781a-2cc6-48c8-8c87-59abd817b3a1" providerId="ADAL" clId="{373ACE9C-5C00-4AF3-91A6-FAB06E8C3BBF}" dt="2021-08-26T16:00:30.017" v="792"/>
          <pc:sldLayoutMkLst>
            <pc:docMk/>
            <pc:sldMasterMk cId="1947397205" sldId="2147483870"/>
            <pc:sldLayoutMk cId="3216803355" sldId="2147483879"/>
          </pc:sldLayoutMkLst>
          <pc:spChg chg="add">
            <ac:chgData name="Erin Owens" userId="e7b2781a-2cc6-48c8-8c87-59abd817b3a1" providerId="ADAL" clId="{373ACE9C-5C00-4AF3-91A6-FAB06E8C3BBF}" dt="2021-08-26T16:00:30.017" v="792"/>
            <ac:spMkLst>
              <pc:docMk/>
              <pc:sldMasterMk cId="1947397205" sldId="2147483870"/>
              <pc:sldLayoutMk cId="3216803355" sldId="2147483879"/>
              <ac:spMk id="8" creationId="{6F2DAD6D-1489-4F94-B743-A14CFBD13F05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6:00:30.017" v="792"/>
          <pc:sldLayoutMkLst>
            <pc:docMk/>
            <pc:sldMasterMk cId="1947397205" sldId="2147483870"/>
            <pc:sldLayoutMk cId="4254455884" sldId="2147483886"/>
          </pc:sldLayoutMkLst>
        </pc:sldLayoutChg>
        <pc:sldLayoutChg chg="modTransition">
          <pc:chgData name="Erin Owens" userId="e7b2781a-2cc6-48c8-8c87-59abd817b3a1" providerId="ADAL" clId="{373ACE9C-5C00-4AF3-91A6-FAB06E8C3BBF}" dt="2021-08-26T16:00:30.017" v="792"/>
          <pc:sldLayoutMkLst>
            <pc:docMk/>
            <pc:sldMasterMk cId="1947397205" sldId="2147483870"/>
            <pc:sldLayoutMk cId="619147936" sldId="2147483887"/>
          </pc:sldLayoutMkLst>
        </pc:sldLayoutChg>
      </pc:sldMasterChg>
      <pc:sldMasterChg chg="addSp modTransition modSldLayout">
        <pc:chgData name="Erin Owens" userId="e7b2781a-2cc6-48c8-8c87-59abd817b3a1" providerId="ADAL" clId="{373ACE9C-5C00-4AF3-91A6-FAB06E8C3BBF}" dt="2021-08-26T16:07:10.708" v="826"/>
        <pc:sldMasterMkLst>
          <pc:docMk/>
          <pc:sldMasterMk cId="3650154156" sldId="2147483889"/>
        </pc:sldMasterMkLst>
        <pc:spChg chg="add">
          <ac:chgData name="Erin Owens" userId="e7b2781a-2cc6-48c8-8c87-59abd817b3a1" providerId="ADAL" clId="{373ACE9C-5C00-4AF3-91A6-FAB06E8C3BBF}" dt="2021-08-26T16:07:10.708" v="826"/>
          <ac:spMkLst>
            <pc:docMk/>
            <pc:sldMasterMk cId="3650154156" sldId="2147483889"/>
            <ac:spMk id="13" creationId="{9BC0BFFA-F8E4-4CC1-A3FF-ECB942E00CEB}"/>
          </ac:spMkLst>
        </pc:spChg>
        <pc:sldLayoutChg chg="addSp modTransition">
          <pc:chgData name="Erin Owens" userId="e7b2781a-2cc6-48c8-8c87-59abd817b3a1" providerId="ADAL" clId="{373ACE9C-5C00-4AF3-91A6-FAB06E8C3BBF}" dt="2021-08-26T16:07:10.708" v="826"/>
          <pc:sldLayoutMkLst>
            <pc:docMk/>
            <pc:sldMasterMk cId="3650154156" sldId="2147483889"/>
            <pc:sldLayoutMk cId="910394164" sldId="2147483890"/>
          </pc:sldLayoutMkLst>
          <pc:spChg chg="add">
            <ac:chgData name="Erin Owens" userId="e7b2781a-2cc6-48c8-8c87-59abd817b3a1" providerId="ADAL" clId="{373ACE9C-5C00-4AF3-91A6-FAB06E8C3BBF}" dt="2021-08-26T16:07:10.708" v="826"/>
            <ac:spMkLst>
              <pc:docMk/>
              <pc:sldMasterMk cId="3650154156" sldId="2147483889"/>
              <pc:sldLayoutMk cId="910394164" sldId="2147483890"/>
              <ac:spMk id="7" creationId="{A1EFF991-6DE9-42FB-BC0B-C006839CF7F1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6:07:10.708" v="826"/>
          <pc:sldLayoutMkLst>
            <pc:docMk/>
            <pc:sldMasterMk cId="3650154156" sldId="2147483889"/>
            <pc:sldLayoutMk cId="4016008592" sldId="2147483891"/>
          </pc:sldLayoutMkLst>
        </pc:sldLayoutChg>
        <pc:sldLayoutChg chg="modTransition">
          <pc:chgData name="Erin Owens" userId="e7b2781a-2cc6-48c8-8c87-59abd817b3a1" providerId="ADAL" clId="{373ACE9C-5C00-4AF3-91A6-FAB06E8C3BBF}" dt="2021-08-26T16:07:10.708" v="826"/>
          <pc:sldLayoutMkLst>
            <pc:docMk/>
            <pc:sldMasterMk cId="3650154156" sldId="2147483889"/>
            <pc:sldLayoutMk cId="2910270264" sldId="2147483893"/>
          </pc:sldLayoutMkLst>
        </pc:sldLayoutChg>
        <pc:sldLayoutChg chg="modTransition">
          <pc:chgData name="Erin Owens" userId="e7b2781a-2cc6-48c8-8c87-59abd817b3a1" providerId="ADAL" clId="{373ACE9C-5C00-4AF3-91A6-FAB06E8C3BBF}" dt="2021-08-26T16:07:10.708" v="826"/>
          <pc:sldLayoutMkLst>
            <pc:docMk/>
            <pc:sldMasterMk cId="3650154156" sldId="2147483889"/>
            <pc:sldLayoutMk cId="3816084889" sldId="2147483894"/>
          </pc:sldLayoutMkLst>
        </pc:sldLayoutChg>
        <pc:sldLayoutChg chg="modTransition">
          <pc:chgData name="Erin Owens" userId="e7b2781a-2cc6-48c8-8c87-59abd817b3a1" providerId="ADAL" clId="{373ACE9C-5C00-4AF3-91A6-FAB06E8C3BBF}" dt="2021-08-26T16:07:10.708" v="826"/>
          <pc:sldLayoutMkLst>
            <pc:docMk/>
            <pc:sldMasterMk cId="3650154156" sldId="2147483889"/>
            <pc:sldLayoutMk cId="2989310404" sldId="2147483895"/>
          </pc:sldLayoutMkLst>
        </pc:sldLayoutChg>
        <pc:sldLayoutChg chg="modTransition">
          <pc:chgData name="Erin Owens" userId="e7b2781a-2cc6-48c8-8c87-59abd817b3a1" providerId="ADAL" clId="{373ACE9C-5C00-4AF3-91A6-FAB06E8C3BBF}" dt="2021-08-26T16:07:10.708" v="826"/>
          <pc:sldLayoutMkLst>
            <pc:docMk/>
            <pc:sldMasterMk cId="3650154156" sldId="2147483889"/>
            <pc:sldLayoutMk cId="3874139972" sldId="2147483896"/>
          </pc:sldLayoutMkLst>
        </pc:sldLayoutChg>
        <pc:sldLayoutChg chg="modTransition">
          <pc:chgData name="Erin Owens" userId="e7b2781a-2cc6-48c8-8c87-59abd817b3a1" providerId="ADAL" clId="{373ACE9C-5C00-4AF3-91A6-FAB06E8C3BBF}" dt="2021-08-26T16:07:10.708" v="826"/>
          <pc:sldLayoutMkLst>
            <pc:docMk/>
            <pc:sldMasterMk cId="3650154156" sldId="2147483889"/>
            <pc:sldLayoutMk cId="1596832727" sldId="2147483897"/>
          </pc:sldLayoutMkLst>
        </pc:sldLayoutChg>
        <pc:sldLayoutChg chg="addSp modTransition">
          <pc:chgData name="Erin Owens" userId="e7b2781a-2cc6-48c8-8c87-59abd817b3a1" providerId="ADAL" clId="{373ACE9C-5C00-4AF3-91A6-FAB06E8C3BBF}" dt="2021-08-26T16:07:10.708" v="826"/>
          <pc:sldLayoutMkLst>
            <pc:docMk/>
            <pc:sldMasterMk cId="3650154156" sldId="2147483889"/>
            <pc:sldLayoutMk cId="258938308" sldId="2147483898"/>
          </pc:sldLayoutMkLst>
          <pc:spChg chg="add">
            <ac:chgData name="Erin Owens" userId="e7b2781a-2cc6-48c8-8c87-59abd817b3a1" providerId="ADAL" clId="{373ACE9C-5C00-4AF3-91A6-FAB06E8C3BBF}" dt="2021-08-26T16:07:10.708" v="826"/>
            <ac:spMkLst>
              <pc:docMk/>
              <pc:sldMasterMk cId="3650154156" sldId="2147483889"/>
              <pc:sldLayoutMk cId="258938308" sldId="2147483898"/>
              <ac:spMk id="8" creationId="{B19C872E-150A-4EB1-9AAB-E5DD5C08F1D6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6:07:10.708" v="826"/>
          <pc:sldLayoutMkLst>
            <pc:docMk/>
            <pc:sldMasterMk cId="3650154156" sldId="2147483889"/>
            <pc:sldLayoutMk cId="535195425" sldId="2147483905"/>
          </pc:sldLayoutMkLst>
        </pc:sldLayoutChg>
        <pc:sldLayoutChg chg="modTransition">
          <pc:chgData name="Erin Owens" userId="e7b2781a-2cc6-48c8-8c87-59abd817b3a1" providerId="ADAL" clId="{373ACE9C-5C00-4AF3-91A6-FAB06E8C3BBF}" dt="2021-08-26T16:07:10.708" v="826"/>
          <pc:sldLayoutMkLst>
            <pc:docMk/>
            <pc:sldMasterMk cId="3650154156" sldId="2147483889"/>
            <pc:sldLayoutMk cId="3801847495" sldId="2147483906"/>
          </pc:sldLayoutMkLst>
        </pc:sldLayoutChg>
      </pc:sldMasterChg>
      <pc:sldMasterChg chg="addSp modTransition modSldLayout">
        <pc:chgData name="Erin Owens" userId="e7b2781a-2cc6-48c8-8c87-59abd817b3a1" providerId="ADAL" clId="{373ACE9C-5C00-4AF3-91A6-FAB06E8C3BBF}" dt="2021-08-26T16:49:40.710" v="827"/>
        <pc:sldMasterMkLst>
          <pc:docMk/>
          <pc:sldMasterMk cId="1824472650" sldId="2147483908"/>
        </pc:sldMasterMkLst>
        <pc:spChg chg="add">
          <ac:chgData name="Erin Owens" userId="e7b2781a-2cc6-48c8-8c87-59abd817b3a1" providerId="ADAL" clId="{373ACE9C-5C00-4AF3-91A6-FAB06E8C3BBF}" dt="2021-08-26T16:49:40.710" v="827"/>
          <ac:spMkLst>
            <pc:docMk/>
            <pc:sldMasterMk cId="1824472650" sldId="2147483908"/>
            <ac:spMk id="13" creationId="{7C081EF3-D441-4E24-8FDA-3ED337CDDDE5}"/>
          </ac:spMkLst>
        </pc:spChg>
        <pc:sldLayoutChg chg="addSp modTransition">
          <pc:chgData name="Erin Owens" userId="e7b2781a-2cc6-48c8-8c87-59abd817b3a1" providerId="ADAL" clId="{373ACE9C-5C00-4AF3-91A6-FAB06E8C3BBF}" dt="2021-08-26T16:49:40.710" v="827"/>
          <pc:sldLayoutMkLst>
            <pc:docMk/>
            <pc:sldMasterMk cId="1824472650" sldId="2147483908"/>
            <pc:sldLayoutMk cId="3473724" sldId="2147483909"/>
          </pc:sldLayoutMkLst>
          <pc:spChg chg="add">
            <ac:chgData name="Erin Owens" userId="e7b2781a-2cc6-48c8-8c87-59abd817b3a1" providerId="ADAL" clId="{373ACE9C-5C00-4AF3-91A6-FAB06E8C3BBF}" dt="2021-08-26T16:49:40.710" v="827"/>
            <ac:spMkLst>
              <pc:docMk/>
              <pc:sldMasterMk cId="1824472650" sldId="2147483908"/>
              <pc:sldLayoutMk cId="3473724" sldId="2147483909"/>
              <ac:spMk id="7" creationId="{D87212FC-613A-4A9B-B61A-8B724DC21073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6:49:40.710" v="827"/>
          <pc:sldLayoutMkLst>
            <pc:docMk/>
            <pc:sldMasterMk cId="1824472650" sldId="2147483908"/>
            <pc:sldLayoutMk cId="3483359346" sldId="2147483910"/>
          </pc:sldLayoutMkLst>
        </pc:sldLayoutChg>
        <pc:sldLayoutChg chg="modTransition">
          <pc:chgData name="Erin Owens" userId="e7b2781a-2cc6-48c8-8c87-59abd817b3a1" providerId="ADAL" clId="{373ACE9C-5C00-4AF3-91A6-FAB06E8C3BBF}" dt="2021-08-26T16:49:40.710" v="827"/>
          <pc:sldLayoutMkLst>
            <pc:docMk/>
            <pc:sldMasterMk cId="1824472650" sldId="2147483908"/>
            <pc:sldLayoutMk cId="3250951058" sldId="2147483912"/>
          </pc:sldLayoutMkLst>
        </pc:sldLayoutChg>
        <pc:sldLayoutChg chg="modTransition">
          <pc:chgData name="Erin Owens" userId="e7b2781a-2cc6-48c8-8c87-59abd817b3a1" providerId="ADAL" clId="{373ACE9C-5C00-4AF3-91A6-FAB06E8C3BBF}" dt="2021-08-26T16:49:40.710" v="827"/>
          <pc:sldLayoutMkLst>
            <pc:docMk/>
            <pc:sldMasterMk cId="1824472650" sldId="2147483908"/>
            <pc:sldLayoutMk cId="1529702939" sldId="2147483913"/>
          </pc:sldLayoutMkLst>
        </pc:sldLayoutChg>
        <pc:sldLayoutChg chg="modTransition">
          <pc:chgData name="Erin Owens" userId="e7b2781a-2cc6-48c8-8c87-59abd817b3a1" providerId="ADAL" clId="{373ACE9C-5C00-4AF3-91A6-FAB06E8C3BBF}" dt="2021-08-26T16:49:40.710" v="827"/>
          <pc:sldLayoutMkLst>
            <pc:docMk/>
            <pc:sldMasterMk cId="1824472650" sldId="2147483908"/>
            <pc:sldLayoutMk cId="3778151082" sldId="2147483914"/>
          </pc:sldLayoutMkLst>
        </pc:sldLayoutChg>
        <pc:sldLayoutChg chg="modTransition">
          <pc:chgData name="Erin Owens" userId="e7b2781a-2cc6-48c8-8c87-59abd817b3a1" providerId="ADAL" clId="{373ACE9C-5C00-4AF3-91A6-FAB06E8C3BBF}" dt="2021-08-26T16:49:40.710" v="827"/>
          <pc:sldLayoutMkLst>
            <pc:docMk/>
            <pc:sldMasterMk cId="1824472650" sldId="2147483908"/>
            <pc:sldLayoutMk cId="3019271604" sldId="2147483915"/>
          </pc:sldLayoutMkLst>
        </pc:sldLayoutChg>
        <pc:sldLayoutChg chg="modTransition">
          <pc:chgData name="Erin Owens" userId="e7b2781a-2cc6-48c8-8c87-59abd817b3a1" providerId="ADAL" clId="{373ACE9C-5C00-4AF3-91A6-FAB06E8C3BBF}" dt="2021-08-26T16:49:40.710" v="827"/>
          <pc:sldLayoutMkLst>
            <pc:docMk/>
            <pc:sldMasterMk cId="1824472650" sldId="2147483908"/>
            <pc:sldLayoutMk cId="3098540938" sldId="2147483916"/>
          </pc:sldLayoutMkLst>
        </pc:sldLayoutChg>
        <pc:sldLayoutChg chg="addSp modTransition">
          <pc:chgData name="Erin Owens" userId="e7b2781a-2cc6-48c8-8c87-59abd817b3a1" providerId="ADAL" clId="{373ACE9C-5C00-4AF3-91A6-FAB06E8C3BBF}" dt="2021-08-26T16:49:40.710" v="827"/>
          <pc:sldLayoutMkLst>
            <pc:docMk/>
            <pc:sldMasterMk cId="1824472650" sldId="2147483908"/>
            <pc:sldLayoutMk cId="2837045327" sldId="2147483917"/>
          </pc:sldLayoutMkLst>
          <pc:spChg chg="add">
            <ac:chgData name="Erin Owens" userId="e7b2781a-2cc6-48c8-8c87-59abd817b3a1" providerId="ADAL" clId="{373ACE9C-5C00-4AF3-91A6-FAB06E8C3BBF}" dt="2021-08-26T16:49:40.710" v="827"/>
            <ac:spMkLst>
              <pc:docMk/>
              <pc:sldMasterMk cId="1824472650" sldId="2147483908"/>
              <pc:sldLayoutMk cId="2837045327" sldId="2147483917"/>
              <ac:spMk id="8" creationId="{A223DAF8-D384-4E6B-81D3-E92C59E1D10D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6:49:40.710" v="827"/>
          <pc:sldLayoutMkLst>
            <pc:docMk/>
            <pc:sldMasterMk cId="1824472650" sldId="2147483908"/>
            <pc:sldLayoutMk cId="1914557393" sldId="2147483924"/>
          </pc:sldLayoutMkLst>
        </pc:sldLayoutChg>
        <pc:sldLayoutChg chg="modTransition">
          <pc:chgData name="Erin Owens" userId="e7b2781a-2cc6-48c8-8c87-59abd817b3a1" providerId="ADAL" clId="{373ACE9C-5C00-4AF3-91A6-FAB06E8C3BBF}" dt="2021-08-26T16:49:40.710" v="827"/>
          <pc:sldLayoutMkLst>
            <pc:docMk/>
            <pc:sldMasterMk cId="1824472650" sldId="2147483908"/>
            <pc:sldLayoutMk cId="2993564109" sldId="2147483925"/>
          </pc:sldLayoutMkLst>
        </pc:sldLayoutChg>
      </pc:sldMasterChg>
      <pc:sldMasterChg chg="addSp modTransition modSldLayout">
        <pc:chgData name="Erin Owens" userId="e7b2781a-2cc6-48c8-8c87-59abd817b3a1" providerId="ADAL" clId="{373ACE9C-5C00-4AF3-91A6-FAB06E8C3BBF}" dt="2021-08-26T16:49:44.410" v="828"/>
        <pc:sldMasterMkLst>
          <pc:docMk/>
          <pc:sldMasterMk cId="199017261" sldId="2147483927"/>
        </pc:sldMasterMkLst>
        <pc:spChg chg="add">
          <ac:chgData name="Erin Owens" userId="e7b2781a-2cc6-48c8-8c87-59abd817b3a1" providerId="ADAL" clId="{373ACE9C-5C00-4AF3-91A6-FAB06E8C3BBF}" dt="2021-08-26T16:49:44.410" v="828"/>
          <ac:spMkLst>
            <pc:docMk/>
            <pc:sldMasterMk cId="199017261" sldId="2147483927"/>
            <ac:spMk id="13" creationId="{03AFAD38-3527-46AA-8E21-E1E9806065B0}"/>
          </ac:spMkLst>
        </pc:spChg>
        <pc:sldLayoutChg chg="addSp modTransition">
          <pc:chgData name="Erin Owens" userId="e7b2781a-2cc6-48c8-8c87-59abd817b3a1" providerId="ADAL" clId="{373ACE9C-5C00-4AF3-91A6-FAB06E8C3BBF}" dt="2021-08-26T16:49:44.410" v="828"/>
          <pc:sldLayoutMkLst>
            <pc:docMk/>
            <pc:sldMasterMk cId="199017261" sldId="2147483927"/>
            <pc:sldLayoutMk cId="3063945180" sldId="2147483928"/>
          </pc:sldLayoutMkLst>
          <pc:spChg chg="add">
            <ac:chgData name="Erin Owens" userId="e7b2781a-2cc6-48c8-8c87-59abd817b3a1" providerId="ADAL" clId="{373ACE9C-5C00-4AF3-91A6-FAB06E8C3BBF}" dt="2021-08-26T16:49:44.410" v="828"/>
            <ac:spMkLst>
              <pc:docMk/>
              <pc:sldMasterMk cId="199017261" sldId="2147483927"/>
              <pc:sldLayoutMk cId="3063945180" sldId="2147483928"/>
              <ac:spMk id="7" creationId="{9E76F497-1F3A-4A46-8939-4E7E4DC88346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6:49:44.410" v="828"/>
          <pc:sldLayoutMkLst>
            <pc:docMk/>
            <pc:sldMasterMk cId="199017261" sldId="2147483927"/>
            <pc:sldLayoutMk cId="1529031479" sldId="2147483929"/>
          </pc:sldLayoutMkLst>
        </pc:sldLayoutChg>
        <pc:sldLayoutChg chg="modTransition">
          <pc:chgData name="Erin Owens" userId="e7b2781a-2cc6-48c8-8c87-59abd817b3a1" providerId="ADAL" clId="{373ACE9C-5C00-4AF3-91A6-FAB06E8C3BBF}" dt="2021-08-26T16:49:44.410" v="828"/>
          <pc:sldLayoutMkLst>
            <pc:docMk/>
            <pc:sldMasterMk cId="199017261" sldId="2147483927"/>
            <pc:sldLayoutMk cId="3535643814" sldId="2147483931"/>
          </pc:sldLayoutMkLst>
        </pc:sldLayoutChg>
        <pc:sldLayoutChg chg="modTransition">
          <pc:chgData name="Erin Owens" userId="e7b2781a-2cc6-48c8-8c87-59abd817b3a1" providerId="ADAL" clId="{373ACE9C-5C00-4AF3-91A6-FAB06E8C3BBF}" dt="2021-08-26T16:49:44.410" v="828"/>
          <pc:sldLayoutMkLst>
            <pc:docMk/>
            <pc:sldMasterMk cId="199017261" sldId="2147483927"/>
            <pc:sldLayoutMk cId="3309202600" sldId="2147483932"/>
          </pc:sldLayoutMkLst>
        </pc:sldLayoutChg>
        <pc:sldLayoutChg chg="modTransition">
          <pc:chgData name="Erin Owens" userId="e7b2781a-2cc6-48c8-8c87-59abd817b3a1" providerId="ADAL" clId="{373ACE9C-5C00-4AF3-91A6-FAB06E8C3BBF}" dt="2021-08-26T16:49:44.410" v="828"/>
          <pc:sldLayoutMkLst>
            <pc:docMk/>
            <pc:sldMasterMk cId="199017261" sldId="2147483927"/>
            <pc:sldLayoutMk cId="2382550593" sldId="2147483933"/>
          </pc:sldLayoutMkLst>
        </pc:sldLayoutChg>
        <pc:sldLayoutChg chg="modTransition">
          <pc:chgData name="Erin Owens" userId="e7b2781a-2cc6-48c8-8c87-59abd817b3a1" providerId="ADAL" clId="{373ACE9C-5C00-4AF3-91A6-FAB06E8C3BBF}" dt="2021-08-26T16:49:44.410" v="828"/>
          <pc:sldLayoutMkLst>
            <pc:docMk/>
            <pc:sldMasterMk cId="199017261" sldId="2147483927"/>
            <pc:sldLayoutMk cId="3805950532" sldId="2147483934"/>
          </pc:sldLayoutMkLst>
        </pc:sldLayoutChg>
        <pc:sldLayoutChg chg="modTransition">
          <pc:chgData name="Erin Owens" userId="e7b2781a-2cc6-48c8-8c87-59abd817b3a1" providerId="ADAL" clId="{373ACE9C-5C00-4AF3-91A6-FAB06E8C3BBF}" dt="2021-08-26T16:49:44.410" v="828"/>
          <pc:sldLayoutMkLst>
            <pc:docMk/>
            <pc:sldMasterMk cId="199017261" sldId="2147483927"/>
            <pc:sldLayoutMk cId="1604498873" sldId="2147483935"/>
          </pc:sldLayoutMkLst>
        </pc:sldLayoutChg>
        <pc:sldLayoutChg chg="addSp modTransition">
          <pc:chgData name="Erin Owens" userId="e7b2781a-2cc6-48c8-8c87-59abd817b3a1" providerId="ADAL" clId="{373ACE9C-5C00-4AF3-91A6-FAB06E8C3BBF}" dt="2021-08-26T16:49:44.410" v="828"/>
          <pc:sldLayoutMkLst>
            <pc:docMk/>
            <pc:sldMasterMk cId="199017261" sldId="2147483927"/>
            <pc:sldLayoutMk cId="2870315023" sldId="2147483936"/>
          </pc:sldLayoutMkLst>
          <pc:spChg chg="add">
            <ac:chgData name="Erin Owens" userId="e7b2781a-2cc6-48c8-8c87-59abd817b3a1" providerId="ADAL" clId="{373ACE9C-5C00-4AF3-91A6-FAB06E8C3BBF}" dt="2021-08-26T16:49:44.410" v="828"/>
            <ac:spMkLst>
              <pc:docMk/>
              <pc:sldMasterMk cId="199017261" sldId="2147483927"/>
              <pc:sldLayoutMk cId="2870315023" sldId="2147483936"/>
              <ac:spMk id="8" creationId="{828E691E-8835-4715-8A02-C9A9B7A1E8B0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6:49:44.410" v="828"/>
          <pc:sldLayoutMkLst>
            <pc:docMk/>
            <pc:sldMasterMk cId="199017261" sldId="2147483927"/>
            <pc:sldLayoutMk cId="997554691" sldId="2147483943"/>
          </pc:sldLayoutMkLst>
        </pc:sldLayoutChg>
        <pc:sldLayoutChg chg="modTransition">
          <pc:chgData name="Erin Owens" userId="e7b2781a-2cc6-48c8-8c87-59abd817b3a1" providerId="ADAL" clId="{373ACE9C-5C00-4AF3-91A6-FAB06E8C3BBF}" dt="2021-08-26T16:49:44.410" v="828"/>
          <pc:sldLayoutMkLst>
            <pc:docMk/>
            <pc:sldMasterMk cId="199017261" sldId="2147483927"/>
            <pc:sldLayoutMk cId="2997079726" sldId="2147483944"/>
          </pc:sldLayoutMkLst>
        </pc:sldLayoutChg>
      </pc:sldMasterChg>
      <pc:sldMasterChg chg="addSp modTransition modSldLayout">
        <pc:chgData name="Erin Owens" userId="e7b2781a-2cc6-48c8-8c87-59abd817b3a1" providerId="ADAL" clId="{373ACE9C-5C00-4AF3-91A6-FAB06E8C3BBF}" dt="2021-08-26T16:49:47.253" v="829"/>
        <pc:sldMasterMkLst>
          <pc:docMk/>
          <pc:sldMasterMk cId="2811755524" sldId="2147483946"/>
        </pc:sldMasterMkLst>
        <pc:spChg chg="add">
          <ac:chgData name="Erin Owens" userId="e7b2781a-2cc6-48c8-8c87-59abd817b3a1" providerId="ADAL" clId="{373ACE9C-5C00-4AF3-91A6-FAB06E8C3BBF}" dt="2021-08-26T16:49:47.253" v="829"/>
          <ac:spMkLst>
            <pc:docMk/>
            <pc:sldMasterMk cId="2811755524" sldId="2147483946"/>
            <ac:spMk id="13" creationId="{B1301FFA-5835-4407-B687-D3FF470C412E}"/>
          </ac:spMkLst>
        </pc:spChg>
        <pc:sldLayoutChg chg="addSp modTransition">
          <pc:chgData name="Erin Owens" userId="e7b2781a-2cc6-48c8-8c87-59abd817b3a1" providerId="ADAL" clId="{373ACE9C-5C00-4AF3-91A6-FAB06E8C3BBF}" dt="2021-08-26T16:49:47.253" v="829"/>
          <pc:sldLayoutMkLst>
            <pc:docMk/>
            <pc:sldMasterMk cId="2811755524" sldId="2147483946"/>
            <pc:sldLayoutMk cId="2191970490" sldId="2147483947"/>
          </pc:sldLayoutMkLst>
          <pc:spChg chg="add">
            <ac:chgData name="Erin Owens" userId="e7b2781a-2cc6-48c8-8c87-59abd817b3a1" providerId="ADAL" clId="{373ACE9C-5C00-4AF3-91A6-FAB06E8C3BBF}" dt="2021-08-26T16:49:47.253" v="829"/>
            <ac:spMkLst>
              <pc:docMk/>
              <pc:sldMasterMk cId="2811755524" sldId="2147483946"/>
              <pc:sldLayoutMk cId="2191970490" sldId="2147483947"/>
              <ac:spMk id="7" creationId="{A6F3F44F-F4FC-4680-B869-FC7CCFBF9499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6:49:47.253" v="829"/>
          <pc:sldLayoutMkLst>
            <pc:docMk/>
            <pc:sldMasterMk cId="2811755524" sldId="2147483946"/>
            <pc:sldLayoutMk cId="1703437314" sldId="2147483948"/>
          </pc:sldLayoutMkLst>
        </pc:sldLayoutChg>
        <pc:sldLayoutChg chg="modTransition">
          <pc:chgData name="Erin Owens" userId="e7b2781a-2cc6-48c8-8c87-59abd817b3a1" providerId="ADAL" clId="{373ACE9C-5C00-4AF3-91A6-FAB06E8C3BBF}" dt="2021-08-26T16:49:47.253" v="829"/>
          <pc:sldLayoutMkLst>
            <pc:docMk/>
            <pc:sldMasterMk cId="2811755524" sldId="2147483946"/>
            <pc:sldLayoutMk cId="1090628889" sldId="2147483950"/>
          </pc:sldLayoutMkLst>
        </pc:sldLayoutChg>
        <pc:sldLayoutChg chg="modTransition">
          <pc:chgData name="Erin Owens" userId="e7b2781a-2cc6-48c8-8c87-59abd817b3a1" providerId="ADAL" clId="{373ACE9C-5C00-4AF3-91A6-FAB06E8C3BBF}" dt="2021-08-26T16:49:47.253" v="829"/>
          <pc:sldLayoutMkLst>
            <pc:docMk/>
            <pc:sldMasterMk cId="2811755524" sldId="2147483946"/>
            <pc:sldLayoutMk cId="1551091210" sldId="2147483951"/>
          </pc:sldLayoutMkLst>
        </pc:sldLayoutChg>
        <pc:sldLayoutChg chg="modTransition">
          <pc:chgData name="Erin Owens" userId="e7b2781a-2cc6-48c8-8c87-59abd817b3a1" providerId="ADAL" clId="{373ACE9C-5C00-4AF3-91A6-FAB06E8C3BBF}" dt="2021-08-26T16:49:47.253" v="829"/>
          <pc:sldLayoutMkLst>
            <pc:docMk/>
            <pc:sldMasterMk cId="2811755524" sldId="2147483946"/>
            <pc:sldLayoutMk cId="1567938399" sldId="2147483952"/>
          </pc:sldLayoutMkLst>
        </pc:sldLayoutChg>
        <pc:sldLayoutChg chg="modTransition">
          <pc:chgData name="Erin Owens" userId="e7b2781a-2cc6-48c8-8c87-59abd817b3a1" providerId="ADAL" clId="{373ACE9C-5C00-4AF3-91A6-FAB06E8C3BBF}" dt="2021-08-26T16:49:47.253" v="829"/>
          <pc:sldLayoutMkLst>
            <pc:docMk/>
            <pc:sldMasterMk cId="2811755524" sldId="2147483946"/>
            <pc:sldLayoutMk cId="3244675074" sldId="2147483953"/>
          </pc:sldLayoutMkLst>
        </pc:sldLayoutChg>
        <pc:sldLayoutChg chg="modTransition">
          <pc:chgData name="Erin Owens" userId="e7b2781a-2cc6-48c8-8c87-59abd817b3a1" providerId="ADAL" clId="{373ACE9C-5C00-4AF3-91A6-FAB06E8C3BBF}" dt="2021-08-26T16:49:47.253" v="829"/>
          <pc:sldLayoutMkLst>
            <pc:docMk/>
            <pc:sldMasterMk cId="2811755524" sldId="2147483946"/>
            <pc:sldLayoutMk cId="1803506118" sldId="2147483954"/>
          </pc:sldLayoutMkLst>
        </pc:sldLayoutChg>
        <pc:sldLayoutChg chg="addSp modTransition">
          <pc:chgData name="Erin Owens" userId="e7b2781a-2cc6-48c8-8c87-59abd817b3a1" providerId="ADAL" clId="{373ACE9C-5C00-4AF3-91A6-FAB06E8C3BBF}" dt="2021-08-26T16:49:47.253" v="829"/>
          <pc:sldLayoutMkLst>
            <pc:docMk/>
            <pc:sldMasterMk cId="2811755524" sldId="2147483946"/>
            <pc:sldLayoutMk cId="1327736333" sldId="2147483955"/>
          </pc:sldLayoutMkLst>
          <pc:spChg chg="add">
            <ac:chgData name="Erin Owens" userId="e7b2781a-2cc6-48c8-8c87-59abd817b3a1" providerId="ADAL" clId="{373ACE9C-5C00-4AF3-91A6-FAB06E8C3BBF}" dt="2021-08-26T16:49:47.253" v="829"/>
            <ac:spMkLst>
              <pc:docMk/>
              <pc:sldMasterMk cId="2811755524" sldId="2147483946"/>
              <pc:sldLayoutMk cId="1327736333" sldId="2147483955"/>
              <ac:spMk id="8" creationId="{A038A198-B942-4E6F-93EB-F0DEDE478897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6:49:47.253" v="829"/>
          <pc:sldLayoutMkLst>
            <pc:docMk/>
            <pc:sldMasterMk cId="2811755524" sldId="2147483946"/>
            <pc:sldLayoutMk cId="934576720" sldId="2147483962"/>
          </pc:sldLayoutMkLst>
        </pc:sldLayoutChg>
        <pc:sldLayoutChg chg="modTransition">
          <pc:chgData name="Erin Owens" userId="e7b2781a-2cc6-48c8-8c87-59abd817b3a1" providerId="ADAL" clId="{373ACE9C-5C00-4AF3-91A6-FAB06E8C3BBF}" dt="2021-08-26T16:49:47.253" v="829"/>
          <pc:sldLayoutMkLst>
            <pc:docMk/>
            <pc:sldMasterMk cId="2811755524" sldId="2147483946"/>
            <pc:sldLayoutMk cId="2079592483" sldId="2147483963"/>
          </pc:sldLayoutMkLst>
        </pc:sldLayoutChg>
      </pc:sldMasterChg>
      <pc:sldMasterChg chg="addSp modTransition modSldLayout">
        <pc:chgData name="Erin Owens" userId="e7b2781a-2cc6-48c8-8c87-59abd817b3a1" providerId="ADAL" clId="{373ACE9C-5C00-4AF3-91A6-FAB06E8C3BBF}" dt="2021-08-26T16:49:50.031" v="830"/>
        <pc:sldMasterMkLst>
          <pc:docMk/>
          <pc:sldMasterMk cId="1317201595" sldId="2147483965"/>
        </pc:sldMasterMkLst>
        <pc:spChg chg="add">
          <ac:chgData name="Erin Owens" userId="e7b2781a-2cc6-48c8-8c87-59abd817b3a1" providerId="ADAL" clId="{373ACE9C-5C00-4AF3-91A6-FAB06E8C3BBF}" dt="2021-08-26T16:49:50.031" v="830"/>
          <ac:spMkLst>
            <pc:docMk/>
            <pc:sldMasterMk cId="1317201595" sldId="2147483965"/>
            <ac:spMk id="13" creationId="{4A6BD127-4D26-4427-8A9F-407509E13662}"/>
          </ac:spMkLst>
        </pc:spChg>
        <pc:sldLayoutChg chg="addSp modTransition">
          <pc:chgData name="Erin Owens" userId="e7b2781a-2cc6-48c8-8c87-59abd817b3a1" providerId="ADAL" clId="{373ACE9C-5C00-4AF3-91A6-FAB06E8C3BBF}" dt="2021-08-26T16:49:50.031" v="830"/>
          <pc:sldLayoutMkLst>
            <pc:docMk/>
            <pc:sldMasterMk cId="1317201595" sldId="2147483965"/>
            <pc:sldLayoutMk cId="2290337011" sldId="2147483966"/>
          </pc:sldLayoutMkLst>
          <pc:spChg chg="add">
            <ac:chgData name="Erin Owens" userId="e7b2781a-2cc6-48c8-8c87-59abd817b3a1" providerId="ADAL" clId="{373ACE9C-5C00-4AF3-91A6-FAB06E8C3BBF}" dt="2021-08-26T16:49:50.031" v="830"/>
            <ac:spMkLst>
              <pc:docMk/>
              <pc:sldMasterMk cId="1317201595" sldId="2147483965"/>
              <pc:sldLayoutMk cId="2290337011" sldId="2147483966"/>
              <ac:spMk id="7" creationId="{BA7E7DAC-E840-4ACD-B142-FF952A8D7BD3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6:49:50.031" v="830"/>
          <pc:sldLayoutMkLst>
            <pc:docMk/>
            <pc:sldMasterMk cId="1317201595" sldId="2147483965"/>
            <pc:sldLayoutMk cId="4235572203" sldId="2147483967"/>
          </pc:sldLayoutMkLst>
        </pc:sldLayoutChg>
        <pc:sldLayoutChg chg="modTransition">
          <pc:chgData name="Erin Owens" userId="e7b2781a-2cc6-48c8-8c87-59abd817b3a1" providerId="ADAL" clId="{373ACE9C-5C00-4AF3-91A6-FAB06E8C3BBF}" dt="2021-08-26T16:49:50.031" v="830"/>
          <pc:sldLayoutMkLst>
            <pc:docMk/>
            <pc:sldMasterMk cId="1317201595" sldId="2147483965"/>
            <pc:sldLayoutMk cId="819763820" sldId="2147483969"/>
          </pc:sldLayoutMkLst>
        </pc:sldLayoutChg>
        <pc:sldLayoutChg chg="modTransition">
          <pc:chgData name="Erin Owens" userId="e7b2781a-2cc6-48c8-8c87-59abd817b3a1" providerId="ADAL" clId="{373ACE9C-5C00-4AF3-91A6-FAB06E8C3BBF}" dt="2021-08-26T16:49:50.031" v="830"/>
          <pc:sldLayoutMkLst>
            <pc:docMk/>
            <pc:sldMasterMk cId="1317201595" sldId="2147483965"/>
            <pc:sldLayoutMk cId="3301230931" sldId="2147483970"/>
          </pc:sldLayoutMkLst>
        </pc:sldLayoutChg>
        <pc:sldLayoutChg chg="modTransition">
          <pc:chgData name="Erin Owens" userId="e7b2781a-2cc6-48c8-8c87-59abd817b3a1" providerId="ADAL" clId="{373ACE9C-5C00-4AF3-91A6-FAB06E8C3BBF}" dt="2021-08-26T16:49:50.031" v="830"/>
          <pc:sldLayoutMkLst>
            <pc:docMk/>
            <pc:sldMasterMk cId="1317201595" sldId="2147483965"/>
            <pc:sldLayoutMk cId="3268529380" sldId="2147483971"/>
          </pc:sldLayoutMkLst>
        </pc:sldLayoutChg>
        <pc:sldLayoutChg chg="modTransition">
          <pc:chgData name="Erin Owens" userId="e7b2781a-2cc6-48c8-8c87-59abd817b3a1" providerId="ADAL" clId="{373ACE9C-5C00-4AF3-91A6-FAB06E8C3BBF}" dt="2021-08-26T16:49:50.031" v="830"/>
          <pc:sldLayoutMkLst>
            <pc:docMk/>
            <pc:sldMasterMk cId="1317201595" sldId="2147483965"/>
            <pc:sldLayoutMk cId="1001174648" sldId="2147483972"/>
          </pc:sldLayoutMkLst>
        </pc:sldLayoutChg>
        <pc:sldLayoutChg chg="modTransition">
          <pc:chgData name="Erin Owens" userId="e7b2781a-2cc6-48c8-8c87-59abd817b3a1" providerId="ADAL" clId="{373ACE9C-5C00-4AF3-91A6-FAB06E8C3BBF}" dt="2021-08-26T16:49:50.031" v="830"/>
          <pc:sldLayoutMkLst>
            <pc:docMk/>
            <pc:sldMasterMk cId="1317201595" sldId="2147483965"/>
            <pc:sldLayoutMk cId="420364846" sldId="2147483973"/>
          </pc:sldLayoutMkLst>
        </pc:sldLayoutChg>
        <pc:sldLayoutChg chg="addSp modTransition">
          <pc:chgData name="Erin Owens" userId="e7b2781a-2cc6-48c8-8c87-59abd817b3a1" providerId="ADAL" clId="{373ACE9C-5C00-4AF3-91A6-FAB06E8C3BBF}" dt="2021-08-26T16:49:50.031" v="830"/>
          <pc:sldLayoutMkLst>
            <pc:docMk/>
            <pc:sldMasterMk cId="1317201595" sldId="2147483965"/>
            <pc:sldLayoutMk cId="250630738" sldId="2147483974"/>
          </pc:sldLayoutMkLst>
          <pc:spChg chg="add">
            <ac:chgData name="Erin Owens" userId="e7b2781a-2cc6-48c8-8c87-59abd817b3a1" providerId="ADAL" clId="{373ACE9C-5C00-4AF3-91A6-FAB06E8C3BBF}" dt="2021-08-26T16:49:50.031" v="830"/>
            <ac:spMkLst>
              <pc:docMk/>
              <pc:sldMasterMk cId="1317201595" sldId="2147483965"/>
              <pc:sldLayoutMk cId="250630738" sldId="2147483974"/>
              <ac:spMk id="8" creationId="{8F05AFC5-844E-40BE-8BDF-AE1CF3535B55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6:49:50.031" v="830"/>
          <pc:sldLayoutMkLst>
            <pc:docMk/>
            <pc:sldMasterMk cId="1317201595" sldId="2147483965"/>
            <pc:sldLayoutMk cId="3798845617" sldId="2147483981"/>
          </pc:sldLayoutMkLst>
        </pc:sldLayoutChg>
        <pc:sldLayoutChg chg="modTransition">
          <pc:chgData name="Erin Owens" userId="e7b2781a-2cc6-48c8-8c87-59abd817b3a1" providerId="ADAL" clId="{373ACE9C-5C00-4AF3-91A6-FAB06E8C3BBF}" dt="2021-08-26T16:49:50.031" v="830"/>
          <pc:sldLayoutMkLst>
            <pc:docMk/>
            <pc:sldMasterMk cId="1317201595" sldId="2147483965"/>
            <pc:sldLayoutMk cId="3401851174" sldId="2147483982"/>
          </pc:sldLayoutMkLst>
        </pc:sldLayoutChg>
      </pc:sldMasterChg>
      <pc:sldMasterChg chg="addSp modTransition modSldLayout">
        <pc:chgData name="Erin Owens" userId="e7b2781a-2cc6-48c8-8c87-59abd817b3a1" providerId="ADAL" clId="{373ACE9C-5C00-4AF3-91A6-FAB06E8C3BBF}" dt="2021-08-26T16:49:52.159" v="831"/>
        <pc:sldMasterMkLst>
          <pc:docMk/>
          <pc:sldMasterMk cId="2846917031" sldId="2147483984"/>
        </pc:sldMasterMkLst>
        <pc:spChg chg="add">
          <ac:chgData name="Erin Owens" userId="e7b2781a-2cc6-48c8-8c87-59abd817b3a1" providerId="ADAL" clId="{373ACE9C-5C00-4AF3-91A6-FAB06E8C3BBF}" dt="2021-08-26T16:49:52.159" v="831"/>
          <ac:spMkLst>
            <pc:docMk/>
            <pc:sldMasterMk cId="2846917031" sldId="2147483984"/>
            <ac:spMk id="13" creationId="{3C6927FD-2E5F-478D-BCA8-AA90C150CB16}"/>
          </ac:spMkLst>
        </pc:spChg>
        <pc:sldLayoutChg chg="addSp modTransition">
          <pc:chgData name="Erin Owens" userId="e7b2781a-2cc6-48c8-8c87-59abd817b3a1" providerId="ADAL" clId="{373ACE9C-5C00-4AF3-91A6-FAB06E8C3BBF}" dt="2021-08-26T16:49:52.159" v="831"/>
          <pc:sldLayoutMkLst>
            <pc:docMk/>
            <pc:sldMasterMk cId="2846917031" sldId="2147483984"/>
            <pc:sldLayoutMk cId="376788547" sldId="2147483985"/>
          </pc:sldLayoutMkLst>
          <pc:spChg chg="add">
            <ac:chgData name="Erin Owens" userId="e7b2781a-2cc6-48c8-8c87-59abd817b3a1" providerId="ADAL" clId="{373ACE9C-5C00-4AF3-91A6-FAB06E8C3BBF}" dt="2021-08-26T16:49:52.159" v="831"/>
            <ac:spMkLst>
              <pc:docMk/>
              <pc:sldMasterMk cId="2846917031" sldId="2147483984"/>
              <pc:sldLayoutMk cId="376788547" sldId="2147483985"/>
              <ac:spMk id="7" creationId="{D868EB38-A6C4-4D84-9B98-549246E66F48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6:49:52.159" v="831"/>
          <pc:sldLayoutMkLst>
            <pc:docMk/>
            <pc:sldMasterMk cId="2846917031" sldId="2147483984"/>
            <pc:sldLayoutMk cId="1589257230" sldId="2147483986"/>
          </pc:sldLayoutMkLst>
        </pc:sldLayoutChg>
        <pc:sldLayoutChg chg="modTransition">
          <pc:chgData name="Erin Owens" userId="e7b2781a-2cc6-48c8-8c87-59abd817b3a1" providerId="ADAL" clId="{373ACE9C-5C00-4AF3-91A6-FAB06E8C3BBF}" dt="2021-08-26T16:49:52.159" v="831"/>
          <pc:sldLayoutMkLst>
            <pc:docMk/>
            <pc:sldMasterMk cId="2846917031" sldId="2147483984"/>
            <pc:sldLayoutMk cId="1247401953" sldId="2147483988"/>
          </pc:sldLayoutMkLst>
        </pc:sldLayoutChg>
        <pc:sldLayoutChg chg="modTransition">
          <pc:chgData name="Erin Owens" userId="e7b2781a-2cc6-48c8-8c87-59abd817b3a1" providerId="ADAL" clId="{373ACE9C-5C00-4AF3-91A6-FAB06E8C3BBF}" dt="2021-08-26T16:49:52.159" v="831"/>
          <pc:sldLayoutMkLst>
            <pc:docMk/>
            <pc:sldMasterMk cId="2846917031" sldId="2147483984"/>
            <pc:sldLayoutMk cId="1431912583" sldId="2147483989"/>
          </pc:sldLayoutMkLst>
        </pc:sldLayoutChg>
        <pc:sldLayoutChg chg="modTransition">
          <pc:chgData name="Erin Owens" userId="e7b2781a-2cc6-48c8-8c87-59abd817b3a1" providerId="ADAL" clId="{373ACE9C-5C00-4AF3-91A6-FAB06E8C3BBF}" dt="2021-08-26T16:49:52.159" v="831"/>
          <pc:sldLayoutMkLst>
            <pc:docMk/>
            <pc:sldMasterMk cId="2846917031" sldId="2147483984"/>
            <pc:sldLayoutMk cId="2857617977" sldId="2147483990"/>
          </pc:sldLayoutMkLst>
        </pc:sldLayoutChg>
        <pc:sldLayoutChg chg="modTransition">
          <pc:chgData name="Erin Owens" userId="e7b2781a-2cc6-48c8-8c87-59abd817b3a1" providerId="ADAL" clId="{373ACE9C-5C00-4AF3-91A6-FAB06E8C3BBF}" dt="2021-08-26T16:49:52.159" v="831"/>
          <pc:sldLayoutMkLst>
            <pc:docMk/>
            <pc:sldMasterMk cId="2846917031" sldId="2147483984"/>
            <pc:sldLayoutMk cId="1101747124" sldId="2147483991"/>
          </pc:sldLayoutMkLst>
        </pc:sldLayoutChg>
        <pc:sldLayoutChg chg="modTransition">
          <pc:chgData name="Erin Owens" userId="e7b2781a-2cc6-48c8-8c87-59abd817b3a1" providerId="ADAL" clId="{373ACE9C-5C00-4AF3-91A6-FAB06E8C3BBF}" dt="2021-08-26T16:49:52.159" v="831"/>
          <pc:sldLayoutMkLst>
            <pc:docMk/>
            <pc:sldMasterMk cId="2846917031" sldId="2147483984"/>
            <pc:sldLayoutMk cId="3755056013" sldId="2147483992"/>
          </pc:sldLayoutMkLst>
        </pc:sldLayoutChg>
        <pc:sldLayoutChg chg="addSp modTransition">
          <pc:chgData name="Erin Owens" userId="e7b2781a-2cc6-48c8-8c87-59abd817b3a1" providerId="ADAL" clId="{373ACE9C-5C00-4AF3-91A6-FAB06E8C3BBF}" dt="2021-08-26T16:49:52.159" v="831"/>
          <pc:sldLayoutMkLst>
            <pc:docMk/>
            <pc:sldMasterMk cId="2846917031" sldId="2147483984"/>
            <pc:sldLayoutMk cId="82829082" sldId="2147483993"/>
          </pc:sldLayoutMkLst>
          <pc:spChg chg="add">
            <ac:chgData name="Erin Owens" userId="e7b2781a-2cc6-48c8-8c87-59abd817b3a1" providerId="ADAL" clId="{373ACE9C-5C00-4AF3-91A6-FAB06E8C3BBF}" dt="2021-08-26T16:49:52.159" v="831"/>
            <ac:spMkLst>
              <pc:docMk/>
              <pc:sldMasterMk cId="2846917031" sldId="2147483984"/>
              <pc:sldLayoutMk cId="82829082" sldId="2147483993"/>
              <ac:spMk id="8" creationId="{A8ED71CC-40E5-4B67-8DA5-E26E7690BDA8}"/>
            </ac:spMkLst>
          </pc:spChg>
        </pc:sldLayoutChg>
        <pc:sldLayoutChg chg="modTransition">
          <pc:chgData name="Erin Owens" userId="e7b2781a-2cc6-48c8-8c87-59abd817b3a1" providerId="ADAL" clId="{373ACE9C-5C00-4AF3-91A6-FAB06E8C3BBF}" dt="2021-08-26T16:49:52.159" v="831"/>
          <pc:sldLayoutMkLst>
            <pc:docMk/>
            <pc:sldMasterMk cId="2846917031" sldId="2147483984"/>
            <pc:sldLayoutMk cId="372102412" sldId="2147484000"/>
          </pc:sldLayoutMkLst>
        </pc:sldLayoutChg>
        <pc:sldLayoutChg chg="modTransition">
          <pc:chgData name="Erin Owens" userId="e7b2781a-2cc6-48c8-8c87-59abd817b3a1" providerId="ADAL" clId="{373ACE9C-5C00-4AF3-91A6-FAB06E8C3BBF}" dt="2021-08-26T16:49:52.159" v="831"/>
          <pc:sldLayoutMkLst>
            <pc:docMk/>
            <pc:sldMasterMk cId="2846917031" sldId="2147483984"/>
            <pc:sldLayoutMk cId="1132713733" sldId="2147484001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image" Target="../media/image7.jp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image" Target="../media/image7.jp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C04B4-7164-4236-AAB0-CFF7ECC7B39E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2EA74E-2988-45BF-9C70-791FFA3B93CB}">
      <dgm:prSet/>
      <dgm:spPr/>
      <dgm:t>
        <a:bodyPr/>
        <a:lstStyle/>
        <a:p>
          <a:r>
            <a:rPr lang="en-US" dirty="0"/>
            <a:t>6th year here at CCA</a:t>
          </a:r>
        </a:p>
      </dgm:t>
    </dgm:pt>
    <dgm:pt modelId="{BBBBF47C-096E-4CB8-A2B2-E19CBF67456F}" type="parTrans" cxnId="{D284624A-2117-4F31-AF8C-139E877E22E9}">
      <dgm:prSet/>
      <dgm:spPr/>
      <dgm:t>
        <a:bodyPr/>
        <a:lstStyle/>
        <a:p>
          <a:endParaRPr lang="en-US"/>
        </a:p>
      </dgm:t>
    </dgm:pt>
    <dgm:pt modelId="{DD652795-AE72-42C9-9DD2-F3EF239DEF9A}" type="sibTrans" cxnId="{D284624A-2117-4F31-AF8C-139E877E22E9}">
      <dgm:prSet/>
      <dgm:spPr/>
      <dgm:t>
        <a:bodyPr/>
        <a:lstStyle/>
        <a:p>
          <a:endParaRPr lang="en-US"/>
        </a:p>
      </dgm:t>
    </dgm:pt>
    <dgm:pt modelId="{4B820691-CE4D-448E-872D-338C438863FD}">
      <dgm:prSet/>
      <dgm:spPr/>
      <dgm:t>
        <a:bodyPr/>
        <a:lstStyle/>
        <a:p>
          <a:r>
            <a:rPr lang="en-US" dirty="0"/>
            <a:t>12th year teaching—a little break in between to be a stay-at-home mom</a:t>
          </a:r>
        </a:p>
      </dgm:t>
    </dgm:pt>
    <dgm:pt modelId="{7B66E18A-604C-4B20-9CAD-D22B47EF9EF6}" type="parTrans" cxnId="{4C658F6B-F170-4AE9-AC98-56D36D56B18D}">
      <dgm:prSet/>
      <dgm:spPr/>
      <dgm:t>
        <a:bodyPr/>
        <a:lstStyle/>
        <a:p>
          <a:endParaRPr lang="en-US"/>
        </a:p>
      </dgm:t>
    </dgm:pt>
    <dgm:pt modelId="{59AAB4A2-70FB-4D06-A15D-2C409FA923B7}" type="sibTrans" cxnId="{4C658F6B-F170-4AE9-AC98-56D36D56B18D}">
      <dgm:prSet/>
      <dgm:spPr/>
      <dgm:t>
        <a:bodyPr/>
        <a:lstStyle/>
        <a:p>
          <a:endParaRPr lang="en-US"/>
        </a:p>
      </dgm:t>
    </dgm:pt>
    <dgm:pt modelId="{8BFAA067-8AEA-49BB-A768-135E351AEEE7}">
      <dgm:prSet/>
      <dgm:spPr/>
      <dgm:t>
        <a:bodyPr/>
        <a:lstStyle/>
        <a:p>
          <a:r>
            <a:rPr lang="en-US" dirty="0"/>
            <a:t>Wife and mom of 3</a:t>
          </a:r>
        </a:p>
      </dgm:t>
    </dgm:pt>
    <dgm:pt modelId="{2B3C6DDA-33AE-4776-B32F-DDF1F4ECB104}" type="parTrans" cxnId="{07DDA6EA-E099-4CBA-936D-915722398A3A}">
      <dgm:prSet/>
      <dgm:spPr/>
      <dgm:t>
        <a:bodyPr/>
        <a:lstStyle/>
        <a:p>
          <a:endParaRPr lang="en-US"/>
        </a:p>
      </dgm:t>
    </dgm:pt>
    <dgm:pt modelId="{8761BAFD-9741-4868-BD0A-EBD96C1FE4A5}" type="sibTrans" cxnId="{07DDA6EA-E099-4CBA-936D-915722398A3A}">
      <dgm:prSet/>
      <dgm:spPr/>
      <dgm:t>
        <a:bodyPr/>
        <a:lstStyle/>
        <a:p>
          <a:endParaRPr lang="en-US"/>
        </a:p>
      </dgm:t>
    </dgm:pt>
    <dgm:pt modelId="{8A16029D-5905-4D59-BC90-9621609C6F92}">
      <dgm:prSet/>
      <dgm:spPr/>
      <dgm:t>
        <a:bodyPr/>
        <a:lstStyle/>
        <a:p>
          <a:r>
            <a:rPr lang="en-US" dirty="0"/>
            <a:t>Love being apart of the CCA family- a calling! </a:t>
          </a:r>
        </a:p>
      </dgm:t>
    </dgm:pt>
    <dgm:pt modelId="{69293B84-2039-415E-B040-8ECED929082A}" type="parTrans" cxnId="{308FD72B-0DDA-4AB9-BCE8-BE39BB3FF38A}">
      <dgm:prSet/>
      <dgm:spPr/>
      <dgm:t>
        <a:bodyPr/>
        <a:lstStyle/>
        <a:p>
          <a:endParaRPr lang="en-US"/>
        </a:p>
      </dgm:t>
    </dgm:pt>
    <dgm:pt modelId="{5F800916-60C3-48B1-962D-CD3DE1415CA3}" type="sibTrans" cxnId="{308FD72B-0DDA-4AB9-BCE8-BE39BB3FF38A}">
      <dgm:prSet/>
      <dgm:spPr/>
      <dgm:t>
        <a:bodyPr/>
        <a:lstStyle/>
        <a:p>
          <a:endParaRPr lang="en-US"/>
        </a:p>
      </dgm:t>
    </dgm:pt>
    <dgm:pt modelId="{027997B2-2D4C-4ADA-A799-5796A2D518A4}">
      <dgm:prSet/>
      <dgm:spPr/>
      <dgm:t>
        <a:bodyPr/>
        <a:lstStyle/>
        <a:p>
          <a:r>
            <a:rPr lang="en-US" dirty="0"/>
            <a:t>Here to help and support!</a:t>
          </a:r>
        </a:p>
      </dgm:t>
    </dgm:pt>
    <dgm:pt modelId="{3A841EE0-057E-499E-9843-9C66BA34B287}" type="parTrans" cxnId="{E426FC68-7DB2-4B89-AE8C-5825C1D2DEB8}">
      <dgm:prSet/>
      <dgm:spPr/>
      <dgm:t>
        <a:bodyPr/>
        <a:lstStyle/>
        <a:p>
          <a:endParaRPr lang="en-US"/>
        </a:p>
      </dgm:t>
    </dgm:pt>
    <dgm:pt modelId="{539DAA40-A629-4F34-A29B-523A666D9291}" type="sibTrans" cxnId="{E426FC68-7DB2-4B89-AE8C-5825C1D2DEB8}">
      <dgm:prSet/>
      <dgm:spPr/>
      <dgm:t>
        <a:bodyPr/>
        <a:lstStyle/>
        <a:p>
          <a:endParaRPr lang="en-US"/>
        </a:p>
      </dgm:t>
    </dgm:pt>
    <dgm:pt modelId="{286B5EE2-0AAC-463F-8DFC-73C0609EE073}">
      <dgm:prSet/>
      <dgm:spPr/>
      <dgm:t>
        <a:bodyPr/>
        <a:lstStyle/>
        <a:p>
          <a:r>
            <a:rPr lang="en-US" dirty="0"/>
            <a:t>Bachelor of Science- Physical and Health Education K-12</a:t>
          </a:r>
        </a:p>
      </dgm:t>
    </dgm:pt>
    <dgm:pt modelId="{E1D014D4-F24C-4057-BAD4-AC1FE4DF2E6E}" type="parTrans" cxnId="{2FBF07E3-3A8E-4A83-B7B3-1295D2031324}">
      <dgm:prSet/>
      <dgm:spPr/>
      <dgm:t>
        <a:bodyPr/>
        <a:lstStyle/>
        <a:p>
          <a:endParaRPr lang="en-US"/>
        </a:p>
      </dgm:t>
    </dgm:pt>
    <dgm:pt modelId="{247B3FFC-EF99-4528-B04B-7894664AE9E2}" type="sibTrans" cxnId="{2FBF07E3-3A8E-4A83-B7B3-1295D2031324}">
      <dgm:prSet/>
      <dgm:spPr/>
      <dgm:t>
        <a:bodyPr/>
        <a:lstStyle/>
        <a:p>
          <a:endParaRPr lang="en-US"/>
        </a:p>
      </dgm:t>
    </dgm:pt>
    <dgm:pt modelId="{133C76DB-92AA-46DE-B5E8-DF04D16DBE8F}" type="pres">
      <dgm:prSet presAssocID="{266C04B4-7164-4236-AAB0-CFF7ECC7B39E}" presName="linear" presStyleCnt="0">
        <dgm:presLayoutVars>
          <dgm:animLvl val="lvl"/>
          <dgm:resizeHandles val="exact"/>
        </dgm:presLayoutVars>
      </dgm:prSet>
      <dgm:spPr/>
    </dgm:pt>
    <dgm:pt modelId="{A8BDFD6B-9531-4F9F-A9F0-F1345E1C39C0}" type="pres">
      <dgm:prSet presAssocID="{BE2EA74E-2988-45BF-9C70-791FFA3B93C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92A5F79-3AE5-4487-856E-97B4FC34CA3D}" type="pres">
      <dgm:prSet presAssocID="{DD652795-AE72-42C9-9DD2-F3EF239DEF9A}" presName="spacer" presStyleCnt="0"/>
      <dgm:spPr/>
    </dgm:pt>
    <dgm:pt modelId="{E575861D-9215-495E-82F5-06C3C1B908CA}" type="pres">
      <dgm:prSet presAssocID="{286B5EE2-0AAC-463F-8DFC-73C0609EE07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CA489E8-BB7D-4AFB-A521-43F411326629}" type="pres">
      <dgm:prSet presAssocID="{247B3FFC-EF99-4528-B04B-7894664AE9E2}" presName="spacer" presStyleCnt="0"/>
      <dgm:spPr/>
    </dgm:pt>
    <dgm:pt modelId="{086B579E-4EF6-4D03-8453-9369A39AC76C}" type="pres">
      <dgm:prSet presAssocID="{4B820691-CE4D-448E-872D-338C438863F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6F64040-4D5B-49E0-B893-0D251E4A3D07}" type="pres">
      <dgm:prSet presAssocID="{59AAB4A2-70FB-4D06-A15D-2C409FA923B7}" presName="spacer" presStyleCnt="0"/>
      <dgm:spPr/>
    </dgm:pt>
    <dgm:pt modelId="{93F3EBEA-23EE-4049-8953-9C531245CA22}" type="pres">
      <dgm:prSet presAssocID="{8BFAA067-8AEA-49BB-A768-135E351AEE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A4773BA-3C86-4667-9A0F-FB9345389DE9}" type="pres">
      <dgm:prSet presAssocID="{8761BAFD-9741-4868-BD0A-EBD96C1FE4A5}" presName="spacer" presStyleCnt="0"/>
      <dgm:spPr/>
    </dgm:pt>
    <dgm:pt modelId="{4DDFA6BB-58E2-4B04-8344-8C953C788184}" type="pres">
      <dgm:prSet presAssocID="{8A16029D-5905-4D59-BC90-9621609C6F9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EEF7DE5-2C12-4BA9-A976-2836114DDE2D}" type="pres">
      <dgm:prSet presAssocID="{5F800916-60C3-48B1-962D-CD3DE1415CA3}" presName="spacer" presStyleCnt="0"/>
      <dgm:spPr/>
    </dgm:pt>
    <dgm:pt modelId="{37137851-7571-470C-8713-EB83E0FA3626}" type="pres">
      <dgm:prSet presAssocID="{027997B2-2D4C-4ADA-A799-5796A2D518A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13E9125-41CB-4216-A30A-C60F504AE31A}" type="presOf" srcId="{027997B2-2D4C-4ADA-A799-5796A2D518A4}" destId="{37137851-7571-470C-8713-EB83E0FA3626}" srcOrd="0" destOrd="0" presId="urn:microsoft.com/office/officeart/2005/8/layout/vList2"/>
    <dgm:cxn modelId="{E74DA927-24D5-4E96-9629-C9F043E6E332}" type="presOf" srcId="{8BFAA067-8AEA-49BB-A768-135E351AEEE7}" destId="{93F3EBEA-23EE-4049-8953-9C531245CA22}" srcOrd="0" destOrd="0" presId="urn:microsoft.com/office/officeart/2005/8/layout/vList2"/>
    <dgm:cxn modelId="{308FD72B-0DDA-4AB9-BCE8-BE39BB3FF38A}" srcId="{266C04B4-7164-4236-AAB0-CFF7ECC7B39E}" destId="{8A16029D-5905-4D59-BC90-9621609C6F92}" srcOrd="4" destOrd="0" parTransId="{69293B84-2039-415E-B040-8ECED929082A}" sibTransId="{5F800916-60C3-48B1-962D-CD3DE1415CA3}"/>
    <dgm:cxn modelId="{E426FC68-7DB2-4B89-AE8C-5825C1D2DEB8}" srcId="{266C04B4-7164-4236-AAB0-CFF7ECC7B39E}" destId="{027997B2-2D4C-4ADA-A799-5796A2D518A4}" srcOrd="5" destOrd="0" parTransId="{3A841EE0-057E-499E-9843-9C66BA34B287}" sibTransId="{539DAA40-A629-4F34-A29B-523A666D9291}"/>
    <dgm:cxn modelId="{D284624A-2117-4F31-AF8C-139E877E22E9}" srcId="{266C04B4-7164-4236-AAB0-CFF7ECC7B39E}" destId="{BE2EA74E-2988-45BF-9C70-791FFA3B93CB}" srcOrd="0" destOrd="0" parTransId="{BBBBF47C-096E-4CB8-A2B2-E19CBF67456F}" sibTransId="{DD652795-AE72-42C9-9DD2-F3EF239DEF9A}"/>
    <dgm:cxn modelId="{4C658F6B-F170-4AE9-AC98-56D36D56B18D}" srcId="{266C04B4-7164-4236-AAB0-CFF7ECC7B39E}" destId="{4B820691-CE4D-448E-872D-338C438863FD}" srcOrd="2" destOrd="0" parTransId="{7B66E18A-604C-4B20-9CAD-D22B47EF9EF6}" sibTransId="{59AAB4A2-70FB-4D06-A15D-2C409FA923B7}"/>
    <dgm:cxn modelId="{C373806C-7380-4F9B-9295-A6E578B17988}" type="presOf" srcId="{266C04B4-7164-4236-AAB0-CFF7ECC7B39E}" destId="{133C76DB-92AA-46DE-B5E8-DF04D16DBE8F}" srcOrd="0" destOrd="0" presId="urn:microsoft.com/office/officeart/2005/8/layout/vList2"/>
    <dgm:cxn modelId="{79861F6E-60AE-42E5-9045-A400C5F33BB9}" type="presOf" srcId="{BE2EA74E-2988-45BF-9C70-791FFA3B93CB}" destId="{A8BDFD6B-9531-4F9F-A9F0-F1345E1C39C0}" srcOrd="0" destOrd="0" presId="urn:microsoft.com/office/officeart/2005/8/layout/vList2"/>
    <dgm:cxn modelId="{96F3DE88-C665-49C5-A438-E991441606D3}" type="presOf" srcId="{286B5EE2-0AAC-463F-8DFC-73C0609EE073}" destId="{E575861D-9215-495E-82F5-06C3C1B908CA}" srcOrd="0" destOrd="0" presId="urn:microsoft.com/office/officeart/2005/8/layout/vList2"/>
    <dgm:cxn modelId="{80DA94C1-4CF9-4625-9324-3C3A8336A460}" type="presOf" srcId="{4B820691-CE4D-448E-872D-338C438863FD}" destId="{086B579E-4EF6-4D03-8453-9369A39AC76C}" srcOrd="0" destOrd="0" presId="urn:microsoft.com/office/officeart/2005/8/layout/vList2"/>
    <dgm:cxn modelId="{2FBF07E3-3A8E-4A83-B7B3-1295D2031324}" srcId="{266C04B4-7164-4236-AAB0-CFF7ECC7B39E}" destId="{286B5EE2-0AAC-463F-8DFC-73C0609EE073}" srcOrd="1" destOrd="0" parTransId="{E1D014D4-F24C-4057-BAD4-AC1FE4DF2E6E}" sibTransId="{247B3FFC-EF99-4528-B04B-7894664AE9E2}"/>
    <dgm:cxn modelId="{07DDA6EA-E099-4CBA-936D-915722398A3A}" srcId="{266C04B4-7164-4236-AAB0-CFF7ECC7B39E}" destId="{8BFAA067-8AEA-49BB-A768-135E351AEEE7}" srcOrd="3" destOrd="0" parTransId="{2B3C6DDA-33AE-4776-B32F-DDF1F4ECB104}" sibTransId="{8761BAFD-9741-4868-BD0A-EBD96C1FE4A5}"/>
    <dgm:cxn modelId="{E92F57F9-F97A-4568-8BBF-E07734897993}" type="presOf" srcId="{8A16029D-5905-4D59-BC90-9621609C6F92}" destId="{4DDFA6BB-58E2-4B04-8344-8C953C788184}" srcOrd="0" destOrd="0" presId="urn:microsoft.com/office/officeart/2005/8/layout/vList2"/>
    <dgm:cxn modelId="{D6EDE47D-C5FE-4C7A-898F-3943567E76DD}" type="presParOf" srcId="{133C76DB-92AA-46DE-B5E8-DF04D16DBE8F}" destId="{A8BDFD6B-9531-4F9F-A9F0-F1345E1C39C0}" srcOrd="0" destOrd="0" presId="urn:microsoft.com/office/officeart/2005/8/layout/vList2"/>
    <dgm:cxn modelId="{3BDEC285-68AF-4994-A23C-A1517ADDA1B8}" type="presParOf" srcId="{133C76DB-92AA-46DE-B5E8-DF04D16DBE8F}" destId="{592A5F79-3AE5-4487-856E-97B4FC34CA3D}" srcOrd="1" destOrd="0" presId="urn:microsoft.com/office/officeart/2005/8/layout/vList2"/>
    <dgm:cxn modelId="{436307E8-0758-455B-AD75-F5E22C2F1E0A}" type="presParOf" srcId="{133C76DB-92AA-46DE-B5E8-DF04D16DBE8F}" destId="{E575861D-9215-495E-82F5-06C3C1B908CA}" srcOrd="2" destOrd="0" presId="urn:microsoft.com/office/officeart/2005/8/layout/vList2"/>
    <dgm:cxn modelId="{61C8D4FE-D8E9-46A7-9FE7-866889951567}" type="presParOf" srcId="{133C76DB-92AA-46DE-B5E8-DF04D16DBE8F}" destId="{2CA489E8-BB7D-4AFB-A521-43F411326629}" srcOrd="3" destOrd="0" presId="urn:microsoft.com/office/officeart/2005/8/layout/vList2"/>
    <dgm:cxn modelId="{66588477-BA7F-4994-9045-41324A3467B2}" type="presParOf" srcId="{133C76DB-92AA-46DE-B5E8-DF04D16DBE8F}" destId="{086B579E-4EF6-4D03-8453-9369A39AC76C}" srcOrd="4" destOrd="0" presId="urn:microsoft.com/office/officeart/2005/8/layout/vList2"/>
    <dgm:cxn modelId="{824F7C1B-FA7A-48F7-AD8C-EF6EC31BC714}" type="presParOf" srcId="{133C76DB-92AA-46DE-B5E8-DF04D16DBE8F}" destId="{C6F64040-4D5B-49E0-B893-0D251E4A3D07}" srcOrd="5" destOrd="0" presId="urn:microsoft.com/office/officeart/2005/8/layout/vList2"/>
    <dgm:cxn modelId="{7613BBDD-3B4D-42A3-9848-7C0658CD106D}" type="presParOf" srcId="{133C76DB-92AA-46DE-B5E8-DF04D16DBE8F}" destId="{93F3EBEA-23EE-4049-8953-9C531245CA22}" srcOrd="6" destOrd="0" presId="urn:microsoft.com/office/officeart/2005/8/layout/vList2"/>
    <dgm:cxn modelId="{2B0116F7-830A-422D-A8E6-95AFE0BDCB52}" type="presParOf" srcId="{133C76DB-92AA-46DE-B5E8-DF04D16DBE8F}" destId="{7A4773BA-3C86-4667-9A0F-FB9345389DE9}" srcOrd="7" destOrd="0" presId="urn:microsoft.com/office/officeart/2005/8/layout/vList2"/>
    <dgm:cxn modelId="{885238B5-ECFE-4FAF-A35B-CDEFE6FD76EF}" type="presParOf" srcId="{133C76DB-92AA-46DE-B5E8-DF04D16DBE8F}" destId="{4DDFA6BB-58E2-4B04-8344-8C953C788184}" srcOrd="8" destOrd="0" presId="urn:microsoft.com/office/officeart/2005/8/layout/vList2"/>
    <dgm:cxn modelId="{D5962EE7-A51D-4DFA-8ECC-C0A7E2EB95F4}" type="presParOf" srcId="{133C76DB-92AA-46DE-B5E8-DF04D16DBE8F}" destId="{7EEF7DE5-2C12-4BA9-A976-2836114DDE2D}" srcOrd="9" destOrd="0" presId="urn:microsoft.com/office/officeart/2005/8/layout/vList2"/>
    <dgm:cxn modelId="{9035EB63-F649-4FE1-ADD2-CB45869503D3}" type="presParOf" srcId="{133C76DB-92AA-46DE-B5E8-DF04D16DBE8F}" destId="{37137851-7571-470C-8713-EB83E0FA362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5F5CED-35E4-4461-8679-9F71023E1EE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8379447-7251-48D2-9383-3551ADBCF32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• CCA P.E. uniform </a:t>
          </a:r>
        </a:p>
      </dgm:t>
    </dgm:pt>
    <dgm:pt modelId="{2ADB0606-E6B0-420B-863A-917A83B1372A}" type="parTrans" cxnId="{FAD40CDE-423E-48B8-8A89-6174C4378EEC}">
      <dgm:prSet/>
      <dgm:spPr/>
      <dgm:t>
        <a:bodyPr/>
        <a:lstStyle/>
        <a:p>
          <a:endParaRPr lang="en-US"/>
        </a:p>
      </dgm:t>
    </dgm:pt>
    <dgm:pt modelId="{A507A2F1-0A45-4714-83E5-768CA87D127D}" type="sibTrans" cxnId="{FAD40CDE-423E-48B8-8A89-6174C4378EEC}">
      <dgm:prSet/>
      <dgm:spPr/>
      <dgm:t>
        <a:bodyPr/>
        <a:lstStyle/>
        <a:p>
          <a:endParaRPr lang="en-US"/>
        </a:p>
      </dgm:t>
    </dgm:pt>
    <dgm:pt modelId="{0436A735-5D8F-4DF0-9347-BEC3B41C030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• Water bottle</a:t>
          </a:r>
        </a:p>
      </dgm:t>
    </dgm:pt>
    <dgm:pt modelId="{B128F701-F1DF-4077-B579-CC65DD0870C0}" type="parTrans" cxnId="{21C85B89-2730-445C-9C95-391C54917EAC}">
      <dgm:prSet/>
      <dgm:spPr/>
      <dgm:t>
        <a:bodyPr/>
        <a:lstStyle/>
        <a:p>
          <a:endParaRPr lang="en-US"/>
        </a:p>
      </dgm:t>
    </dgm:pt>
    <dgm:pt modelId="{103D8045-9F88-487F-B9EC-FEC1EB15DDE3}" type="sibTrans" cxnId="{21C85B89-2730-445C-9C95-391C54917EAC}">
      <dgm:prSet/>
      <dgm:spPr/>
      <dgm:t>
        <a:bodyPr/>
        <a:lstStyle/>
        <a:p>
          <a:endParaRPr lang="en-US"/>
        </a:p>
      </dgm:t>
    </dgm:pt>
    <dgm:pt modelId="{5D387695-BF55-4DED-A64E-DFEF51CC86F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• Good attitude</a:t>
          </a:r>
        </a:p>
      </dgm:t>
    </dgm:pt>
    <dgm:pt modelId="{7BB05554-63D3-45D7-9EF8-D51222A335F7}" type="parTrans" cxnId="{4532FD7A-956D-43DB-A7F4-110EA2CA21AA}">
      <dgm:prSet/>
      <dgm:spPr/>
      <dgm:t>
        <a:bodyPr/>
        <a:lstStyle/>
        <a:p>
          <a:endParaRPr lang="en-US"/>
        </a:p>
      </dgm:t>
    </dgm:pt>
    <dgm:pt modelId="{E56F791D-0211-4A9C-97D0-876B6B7FFEE1}" type="sibTrans" cxnId="{4532FD7A-956D-43DB-A7F4-110EA2CA21AA}">
      <dgm:prSet/>
      <dgm:spPr/>
      <dgm:t>
        <a:bodyPr/>
        <a:lstStyle/>
        <a:p>
          <a:endParaRPr lang="en-US"/>
        </a:p>
      </dgm:t>
    </dgm:pt>
    <dgm:pt modelId="{D23614A5-715C-43C7-A8F5-AF84385B1D12}" type="pres">
      <dgm:prSet presAssocID="{705F5CED-35E4-4461-8679-9F71023E1EE2}" presName="root" presStyleCnt="0">
        <dgm:presLayoutVars>
          <dgm:dir/>
          <dgm:resizeHandles val="exact"/>
        </dgm:presLayoutVars>
      </dgm:prSet>
      <dgm:spPr/>
    </dgm:pt>
    <dgm:pt modelId="{B57497D4-69C5-441C-A79D-6B1F61877C23}" type="pres">
      <dgm:prSet presAssocID="{18379447-7251-48D2-9383-3551ADBCF32B}" presName="compNode" presStyleCnt="0"/>
      <dgm:spPr/>
    </dgm:pt>
    <dgm:pt modelId="{FD8EBE11-2102-42C2-92CC-8F41F20EE680}" type="pres">
      <dgm:prSet presAssocID="{18379447-7251-48D2-9383-3551ADBCF32B}" presName="iconBgRect" presStyleLbl="bgShp" presStyleIdx="0" presStyleCnt="3"/>
      <dgm:spPr/>
    </dgm:pt>
    <dgm:pt modelId="{3008A942-B72B-4C5C-BEA3-47963EEEF4AE}" type="pres">
      <dgm:prSet presAssocID="{18379447-7251-48D2-9383-3551ADBCF32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11C44B5-797F-413E-9420-048B8D5B4924}" type="pres">
      <dgm:prSet presAssocID="{18379447-7251-48D2-9383-3551ADBCF32B}" presName="spaceRect" presStyleCnt="0"/>
      <dgm:spPr/>
    </dgm:pt>
    <dgm:pt modelId="{3FC40F11-DB37-4B6C-B5BB-807D95DB2B71}" type="pres">
      <dgm:prSet presAssocID="{18379447-7251-48D2-9383-3551ADBCF32B}" presName="textRect" presStyleLbl="revTx" presStyleIdx="0" presStyleCnt="3">
        <dgm:presLayoutVars>
          <dgm:chMax val="1"/>
          <dgm:chPref val="1"/>
        </dgm:presLayoutVars>
      </dgm:prSet>
      <dgm:spPr/>
    </dgm:pt>
    <dgm:pt modelId="{C8EAF961-2F12-4527-B62D-0DECD25159D5}" type="pres">
      <dgm:prSet presAssocID="{A507A2F1-0A45-4714-83E5-768CA87D127D}" presName="sibTrans" presStyleCnt="0"/>
      <dgm:spPr/>
    </dgm:pt>
    <dgm:pt modelId="{968CC5AC-EC37-4E98-8B50-681522046AA1}" type="pres">
      <dgm:prSet presAssocID="{0436A735-5D8F-4DF0-9347-BEC3B41C0308}" presName="compNode" presStyleCnt="0"/>
      <dgm:spPr/>
    </dgm:pt>
    <dgm:pt modelId="{0B033D31-042C-49FC-8767-15554BA93F8A}" type="pres">
      <dgm:prSet presAssocID="{0436A735-5D8F-4DF0-9347-BEC3B41C0308}" presName="iconBgRect" presStyleLbl="bgShp" presStyleIdx="1" presStyleCnt="3"/>
      <dgm:spPr/>
    </dgm:pt>
    <dgm:pt modelId="{589B6248-D9D9-47C1-AF97-B2CAD40BD1B9}" type="pres">
      <dgm:prSet presAssocID="{0436A735-5D8F-4DF0-9347-BEC3B41C0308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ttle"/>
        </a:ext>
      </dgm:extLst>
    </dgm:pt>
    <dgm:pt modelId="{CCBE6E70-F22D-4D81-89D0-EDFF647ED8E6}" type="pres">
      <dgm:prSet presAssocID="{0436A735-5D8F-4DF0-9347-BEC3B41C0308}" presName="spaceRect" presStyleCnt="0"/>
      <dgm:spPr/>
    </dgm:pt>
    <dgm:pt modelId="{F297DA8C-9DFE-4456-A914-3494F18674DE}" type="pres">
      <dgm:prSet presAssocID="{0436A735-5D8F-4DF0-9347-BEC3B41C0308}" presName="textRect" presStyleLbl="revTx" presStyleIdx="1" presStyleCnt="3">
        <dgm:presLayoutVars>
          <dgm:chMax val="1"/>
          <dgm:chPref val="1"/>
        </dgm:presLayoutVars>
      </dgm:prSet>
      <dgm:spPr/>
    </dgm:pt>
    <dgm:pt modelId="{C7778A88-23E3-4B19-8E16-AC01F2486AA9}" type="pres">
      <dgm:prSet presAssocID="{103D8045-9F88-487F-B9EC-FEC1EB15DDE3}" presName="sibTrans" presStyleCnt="0"/>
      <dgm:spPr/>
    </dgm:pt>
    <dgm:pt modelId="{2840EE30-780E-4918-9635-7F6BC6D37061}" type="pres">
      <dgm:prSet presAssocID="{5D387695-BF55-4DED-A64E-DFEF51CC86FA}" presName="compNode" presStyleCnt="0"/>
      <dgm:spPr/>
    </dgm:pt>
    <dgm:pt modelId="{DFB62C25-17B5-4BAB-A4E2-25E69B743440}" type="pres">
      <dgm:prSet presAssocID="{5D387695-BF55-4DED-A64E-DFEF51CC86FA}" presName="iconBgRect" presStyleLbl="bgShp" presStyleIdx="2" presStyleCnt="3"/>
      <dgm:spPr/>
    </dgm:pt>
    <dgm:pt modelId="{64CDAA75-E595-44E0-852C-D89B28B8532F}" type="pres">
      <dgm:prSet presAssocID="{5D387695-BF55-4DED-A64E-DFEF51CC86FA}" presName="iconRect" presStyleLbl="nod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Outline"/>
        </a:ext>
      </dgm:extLst>
    </dgm:pt>
    <dgm:pt modelId="{3F11B0FD-DC4D-4F8A-94E0-ECD097A58188}" type="pres">
      <dgm:prSet presAssocID="{5D387695-BF55-4DED-A64E-DFEF51CC86FA}" presName="spaceRect" presStyleCnt="0"/>
      <dgm:spPr/>
    </dgm:pt>
    <dgm:pt modelId="{D9C5DDFF-F7E9-4384-8405-E5D1D38507CD}" type="pres">
      <dgm:prSet presAssocID="{5D387695-BF55-4DED-A64E-DFEF51CC86F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7B6AA69-8D11-4ED9-AE7B-5154F737F43D}" type="presOf" srcId="{5D387695-BF55-4DED-A64E-DFEF51CC86FA}" destId="{D9C5DDFF-F7E9-4384-8405-E5D1D38507CD}" srcOrd="0" destOrd="0" presId="urn:microsoft.com/office/officeart/2018/5/layout/IconCircleLabelList"/>
    <dgm:cxn modelId="{3E59BD79-4797-4FBC-AA79-4FAFBCC0C1D6}" type="presOf" srcId="{705F5CED-35E4-4461-8679-9F71023E1EE2}" destId="{D23614A5-715C-43C7-A8F5-AF84385B1D12}" srcOrd="0" destOrd="0" presId="urn:microsoft.com/office/officeart/2018/5/layout/IconCircleLabelList"/>
    <dgm:cxn modelId="{4532FD7A-956D-43DB-A7F4-110EA2CA21AA}" srcId="{705F5CED-35E4-4461-8679-9F71023E1EE2}" destId="{5D387695-BF55-4DED-A64E-DFEF51CC86FA}" srcOrd="2" destOrd="0" parTransId="{7BB05554-63D3-45D7-9EF8-D51222A335F7}" sibTransId="{E56F791D-0211-4A9C-97D0-876B6B7FFEE1}"/>
    <dgm:cxn modelId="{21C85B89-2730-445C-9C95-391C54917EAC}" srcId="{705F5CED-35E4-4461-8679-9F71023E1EE2}" destId="{0436A735-5D8F-4DF0-9347-BEC3B41C0308}" srcOrd="1" destOrd="0" parTransId="{B128F701-F1DF-4077-B579-CC65DD0870C0}" sibTransId="{103D8045-9F88-487F-B9EC-FEC1EB15DDE3}"/>
    <dgm:cxn modelId="{1422E1A2-DA56-46A8-86D4-97FF1277AEA2}" type="presOf" srcId="{0436A735-5D8F-4DF0-9347-BEC3B41C0308}" destId="{F297DA8C-9DFE-4456-A914-3494F18674DE}" srcOrd="0" destOrd="0" presId="urn:microsoft.com/office/officeart/2018/5/layout/IconCircleLabelList"/>
    <dgm:cxn modelId="{FAD40CDE-423E-48B8-8A89-6174C4378EEC}" srcId="{705F5CED-35E4-4461-8679-9F71023E1EE2}" destId="{18379447-7251-48D2-9383-3551ADBCF32B}" srcOrd="0" destOrd="0" parTransId="{2ADB0606-E6B0-420B-863A-917A83B1372A}" sibTransId="{A507A2F1-0A45-4714-83E5-768CA87D127D}"/>
    <dgm:cxn modelId="{03E166EE-B1E3-4813-9B76-9A01957B61F4}" type="presOf" srcId="{18379447-7251-48D2-9383-3551ADBCF32B}" destId="{3FC40F11-DB37-4B6C-B5BB-807D95DB2B71}" srcOrd="0" destOrd="0" presId="urn:microsoft.com/office/officeart/2018/5/layout/IconCircleLabelList"/>
    <dgm:cxn modelId="{512EEE62-1719-455D-97BC-833585F2EDCE}" type="presParOf" srcId="{D23614A5-715C-43C7-A8F5-AF84385B1D12}" destId="{B57497D4-69C5-441C-A79D-6B1F61877C23}" srcOrd="0" destOrd="0" presId="urn:microsoft.com/office/officeart/2018/5/layout/IconCircleLabelList"/>
    <dgm:cxn modelId="{FCE3166C-859E-4A53-B42B-CABABD4C1CFC}" type="presParOf" srcId="{B57497D4-69C5-441C-A79D-6B1F61877C23}" destId="{FD8EBE11-2102-42C2-92CC-8F41F20EE680}" srcOrd="0" destOrd="0" presId="urn:microsoft.com/office/officeart/2018/5/layout/IconCircleLabelList"/>
    <dgm:cxn modelId="{8590E509-F74C-4CD6-94CC-692EB2E328DC}" type="presParOf" srcId="{B57497D4-69C5-441C-A79D-6B1F61877C23}" destId="{3008A942-B72B-4C5C-BEA3-47963EEEF4AE}" srcOrd="1" destOrd="0" presId="urn:microsoft.com/office/officeart/2018/5/layout/IconCircleLabelList"/>
    <dgm:cxn modelId="{86522286-AAF8-4A2F-9FCD-B16AE78570F1}" type="presParOf" srcId="{B57497D4-69C5-441C-A79D-6B1F61877C23}" destId="{411C44B5-797F-413E-9420-048B8D5B4924}" srcOrd="2" destOrd="0" presId="urn:microsoft.com/office/officeart/2018/5/layout/IconCircleLabelList"/>
    <dgm:cxn modelId="{4FC67610-8242-4F40-8780-A1289E12F8A6}" type="presParOf" srcId="{B57497D4-69C5-441C-A79D-6B1F61877C23}" destId="{3FC40F11-DB37-4B6C-B5BB-807D95DB2B71}" srcOrd="3" destOrd="0" presId="urn:microsoft.com/office/officeart/2018/5/layout/IconCircleLabelList"/>
    <dgm:cxn modelId="{5600FD07-E71C-4787-A582-A83911289BD0}" type="presParOf" srcId="{D23614A5-715C-43C7-A8F5-AF84385B1D12}" destId="{C8EAF961-2F12-4527-B62D-0DECD25159D5}" srcOrd="1" destOrd="0" presId="urn:microsoft.com/office/officeart/2018/5/layout/IconCircleLabelList"/>
    <dgm:cxn modelId="{59140BF0-FE7D-4F33-9E0C-8C8054AF0DE5}" type="presParOf" srcId="{D23614A5-715C-43C7-A8F5-AF84385B1D12}" destId="{968CC5AC-EC37-4E98-8B50-681522046AA1}" srcOrd="2" destOrd="0" presId="urn:microsoft.com/office/officeart/2018/5/layout/IconCircleLabelList"/>
    <dgm:cxn modelId="{3C9BBC6E-346F-4142-9AE4-190EA6CF5FAF}" type="presParOf" srcId="{968CC5AC-EC37-4E98-8B50-681522046AA1}" destId="{0B033D31-042C-49FC-8767-15554BA93F8A}" srcOrd="0" destOrd="0" presId="urn:microsoft.com/office/officeart/2018/5/layout/IconCircleLabelList"/>
    <dgm:cxn modelId="{217B209E-BD9D-4B90-BBBF-95A4D7DAE8B0}" type="presParOf" srcId="{968CC5AC-EC37-4E98-8B50-681522046AA1}" destId="{589B6248-D9D9-47C1-AF97-B2CAD40BD1B9}" srcOrd="1" destOrd="0" presId="urn:microsoft.com/office/officeart/2018/5/layout/IconCircleLabelList"/>
    <dgm:cxn modelId="{C92B8441-223B-48F6-9BE2-7722DF2C6C46}" type="presParOf" srcId="{968CC5AC-EC37-4E98-8B50-681522046AA1}" destId="{CCBE6E70-F22D-4D81-89D0-EDFF647ED8E6}" srcOrd="2" destOrd="0" presId="urn:microsoft.com/office/officeart/2018/5/layout/IconCircleLabelList"/>
    <dgm:cxn modelId="{E126312E-8F6F-4422-ACC6-AE3E2350FB5F}" type="presParOf" srcId="{968CC5AC-EC37-4E98-8B50-681522046AA1}" destId="{F297DA8C-9DFE-4456-A914-3494F18674DE}" srcOrd="3" destOrd="0" presId="urn:microsoft.com/office/officeart/2018/5/layout/IconCircleLabelList"/>
    <dgm:cxn modelId="{608C207B-5691-48F5-9246-4ED1E7186F6F}" type="presParOf" srcId="{D23614A5-715C-43C7-A8F5-AF84385B1D12}" destId="{C7778A88-23E3-4B19-8E16-AC01F2486AA9}" srcOrd="3" destOrd="0" presId="urn:microsoft.com/office/officeart/2018/5/layout/IconCircleLabelList"/>
    <dgm:cxn modelId="{F7A404B0-35FF-4297-92B3-BA4213B69D1B}" type="presParOf" srcId="{D23614A5-715C-43C7-A8F5-AF84385B1D12}" destId="{2840EE30-780E-4918-9635-7F6BC6D37061}" srcOrd="4" destOrd="0" presId="urn:microsoft.com/office/officeart/2018/5/layout/IconCircleLabelList"/>
    <dgm:cxn modelId="{4A9D3A1F-616B-48EC-B399-04E5DA48F2D4}" type="presParOf" srcId="{2840EE30-780E-4918-9635-7F6BC6D37061}" destId="{DFB62C25-17B5-4BAB-A4E2-25E69B743440}" srcOrd="0" destOrd="0" presId="urn:microsoft.com/office/officeart/2018/5/layout/IconCircleLabelList"/>
    <dgm:cxn modelId="{4DC586D2-C854-44BF-A6B1-DDDD472BA2CF}" type="presParOf" srcId="{2840EE30-780E-4918-9635-7F6BC6D37061}" destId="{64CDAA75-E595-44E0-852C-D89B28B8532F}" srcOrd="1" destOrd="0" presId="urn:microsoft.com/office/officeart/2018/5/layout/IconCircleLabelList"/>
    <dgm:cxn modelId="{37171FEE-82A5-4D1E-803C-988D2F63A5D5}" type="presParOf" srcId="{2840EE30-780E-4918-9635-7F6BC6D37061}" destId="{3F11B0FD-DC4D-4F8A-94E0-ECD097A58188}" srcOrd="2" destOrd="0" presId="urn:microsoft.com/office/officeart/2018/5/layout/IconCircleLabelList"/>
    <dgm:cxn modelId="{8EADFAA1-69B1-471F-BA3F-B09AE446F11F}" type="presParOf" srcId="{2840EE30-780E-4918-9635-7F6BC6D37061}" destId="{D9C5DDFF-F7E9-4384-8405-E5D1D38507C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DFD6B-9531-4F9F-A9F0-F1345E1C39C0}">
      <dsp:nvSpPr>
        <dsp:cNvPr id="0" name=""/>
        <dsp:cNvSpPr/>
      </dsp:nvSpPr>
      <dsp:spPr>
        <a:xfrm>
          <a:off x="0" y="73489"/>
          <a:ext cx="6742645" cy="8342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6th year here at CCA</a:t>
          </a:r>
        </a:p>
      </dsp:txBody>
      <dsp:txXfrm>
        <a:off x="40724" y="114213"/>
        <a:ext cx="6661197" cy="752780"/>
      </dsp:txXfrm>
    </dsp:sp>
    <dsp:sp modelId="{E575861D-9215-495E-82F5-06C3C1B908CA}">
      <dsp:nvSpPr>
        <dsp:cNvPr id="0" name=""/>
        <dsp:cNvSpPr/>
      </dsp:nvSpPr>
      <dsp:spPr>
        <a:xfrm>
          <a:off x="0" y="968197"/>
          <a:ext cx="6742645" cy="8342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Bachelor of Science- Physical and Health Education K-12</a:t>
          </a:r>
        </a:p>
      </dsp:txBody>
      <dsp:txXfrm>
        <a:off x="40724" y="1008921"/>
        <a:ext cx="6661197" cy="752780"/>
      </dsp:txXfrm>
    </dsp:sp>
    <dsp:sp modelId="{086B579E-4EF6-4D03-8453-9369A39AC76C}">
      <dsp:nvSpPr>
        <dsp:cNvPr id="0" name=""/>
        <dsp:cNvSpPr/>
      </dsp:nvSpPr>
      <dsp:spPr>
        <a:xfrm>
          <a:off x="0" y="1862905"/>
          <a:ext cx="6742645" cy="8342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12th year teaching—a little break in between to be a stay-at-home mom</a:t>
          </a:r>
        </a:p>
      </dsp:txBody>
      <dsp:txXfrm>
        <a:off x="40724" y="1903629"/>
        <a:ext cx="6661197" cy="752780"/>
      </dsp:txXfrm>
    </dsp:sp>
    <dsp:sp modelId="{93F3EBEA-23EE-4049-8953-9C531245CA22}">
      <dsp:nvSpPr>
        <dsp:cNvPr id="0" name=""/>
        <dsp:cNvSpPr/>
      </dsp:nvSpPr>
      <dsp:spPr>
        <a:xfrm>
          <a:off x="0" y="2757614"/>
          <a:ext cx="6742645" cy="8342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Wife and mom of 3</a:t>
          </a:r>
        </a:p>
      </dsp:txBody>
      <dsp:txXfrm>
        <a:off x="40724" y="2798338"/>
        <a:ext cx="6661197" cy="752780"/>
      </dsp:txXfrm>
    </dsp:sp>
    <dsp:sp modelId="{4DDFA6BB-58E2-4B04-8344-8C953C788184}">
      <dsp:nvSpPr>
        <dsp:cNvPr id="0" name=""/>
        <dsp:cNvSpPr/>
      </dsp:nvSpPr>
      <dsp:spPr>
        <a:xfrm>
          <a:off x="0" y="3652322"/>
          <a:ext cx="6742645" cy="8342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Love being apart of the CCA family- a calling! </a:t>
          </a:r>
        </a:p>
      </dsp:txBody>
      <dsp:txXfrm>
        <a:off x="40724" y="3693046"/>
        <a:ext cx="6661197" cy="752780"/>
      </dsp:txXfrm>
    </dsp:sp>
    <dsp:sp modelId="{37137851-7571-470C-8713-EB83E0FA3626}">
      <dsp:nvSpPr>
        <dsp:cNvPr id="0" name=""/>
        <dsp:cNvSpPr/>
      </dsp:nvSpPr>
      <dsp:spPr>
        <a:xfrm>
          <a:off x="0" y="4547030"/>
          <a:ext cx="6742645" cy="8342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Here to help and support!</a:t>
          </a:r>
        </a:p>
      </dsp:txBody>
      <dsp:txXfrm>
        <a:off x="40724" y="4587754"/>
        <a:ext cx="6661197" cy="752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EBE11-2102-42C2-92CC-8F41F20EE680}">
      <dsp:nvSpPr>
        <dsp:cNvPr id="0" name=""/>
        <dsp:cNvSpPr/>
      </dsp:nvSpPr>
      <dsp:spPr>
        <a:xfrm>
          <a:off x="702434" y="59638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8A942-B72B-4C5C-BEA3-47963EEEF4AE}">
      <dsp:nvSpPr>
        <dsp:cNvPr id="0" name=""/>
        <dsp:cNvSpPr/>
      </dsp:nvSpPr>
      <dsp:spPr>
        <a:xfrm>
          <a:off x="1119247" y="476450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40F11-DB37-4B6C-B5BB-807D95DB2B71}">
      <dsp:nvSpPr>
        <dsp:cNvPr id="0" name=""/>
        <dsp:cNvSpPr/>
      </dsp:nvSpPr>
      <dsp:spPr>
        <a:xfrm>
          <a:off x="77216" y="26246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• CCA P.E. uniform </a:t>
          </a:r>
        </a:p>
      </dsp:txBody>
      <dsp:txXfrm>
        <a:off x="77216" y="2624638"/>
        <a:ext cx="3206250" cy="720000"/>
      </dsp:txXfrm>
    </dsp:sp>
    <dsp:sp modelId="{0B033D31-042C-49FC-8767-15554BA93F8A}">
      <dsp:nvSpPr>
        <dsp:cNvPr id="0" name=""/>
        <dsp:cNvSpPr/>
      </dsp:nvSpPr>
      <dsp:spPr>
        <a:xfrm>
          <a:off x="4469778" y="59638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B6248-D9D9-47C1-AF97-B2CAD40BD1B9}">
      <dsp:nvSpPr>
        <dsp:cNvPr id="0" name=""/>
        <dsp:cNvSpPr/>
      </dsp:nvSpPr>
      <dsp:spPr>
        <a:xfrm>
          <a:off x="4886591" y="476450"/>
          <a:ext cx="1122187" cy="112218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7DA8C-9DFE-4456-A914-3494F18674DE}">
      <dsp:nvSpPr>
        <dsp:cNvPr id="0" name=""/>
        <dsp:cNvSpPr/>
      </dsp:nvSpPr>
      <dsp:spPr>
        <a:xfrm>
          <a:off x="3844559" y="26246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• Water bottle</a:t>
          </a:r>
        </a:p>
      </dsp:txBody>
      <dsp:txXfrm>
        <a:off x="3844559" y="2624638"/>
        <a:ext cx="3206250" cy="720000"/>
      </dsp:txXfrm>
    </dsp:sp>
    <dsp:sp modelId="{DFB62C25-17B5-4BAB-A4E2-25E69B743440}">
      <dsp:nvSpPr>
        <dsp:cNvPr id="0" name=""/>
        <dsp:cNvSpPr/>
      </dsp:nvSpPr>
      <dsp:spPr>
        <a:xfrm>
          <a:off x="8237122" y="59638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DAA75-E595-44E0-852C-D89B28B8532F}">
      <dsp:nvSpPr>
        <dsp:cNvPr id="0" name=""/>
        <dsp:cNvSpPr/>
      </dsp:nvSpPr>
      <dsp:spPr>
        <a:xfrm>
          <a:off x="8653935" y="476450"/>
          <a:ext cx="1122187" cy="112218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5DDFF-F7E9-4384-8405-E5D1D38507CD}">
      <dsp:nvSpPr>
        <dsp:cNvPr id="0" name=""/>
        <dsp:cNvSpPr/>
      </dsp:nvSpPr>
      <dsp:spPr>
        <a:xfrm>
          <a:off x="7611903" y="26246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• Good attitude</a:t>
          </a:r>
        </a:p>
      </dsp:txBody>
      <dsp:txXfrm>
        <a:off x="7611903" y="2624638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68EB38-A6C4-4D84-9B98-549246E66F48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4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80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1322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26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8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3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1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2134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6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0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1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4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ED71CC-40E5-4B67-8DA5-E26E7690BDA8}"/>
              </a:ext>
            </a:extLst>
          </p:cNvPr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6927FD-2E5F-478D-BCA8-AA90C150CB16}"/>
              </a:ext>
            </a:extLst>
          </p:cNvPr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17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  <p:sldLayoutId id="2147484002" r:id="rId18"/>
    <p:sldLayoutId id="2147483656" r:id="rId19"/>
    <p:sldLayoutId id="2147483657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owens@ccajax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Weightlifting</a:t>
            </a:r>
            <a:endParaRPr lang="en-US" dirty="0"/>
          </a:p>
        </p:txBody>
      </p:sp>
      <p:pic>
        <p:nvPicPr>
          <p:cNvPr id="7" name="Picture Placeholder 6" descr="Two people lifting weights"/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4023" y="1"/>
            <a:ext cx="4023360" cy="4745736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7CDB9899-C096-4533-ADEE-FF1975DE71C2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1868"/>
          <a:stretch>
            <a:fillRect/>
          </a:stretch>
        </p:blipFill>
        <p:spPr>
          <a:xfrm>
            <a:off x="3409951" y="0"/>
            <a:ext cx="4758690" cy="4745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Placeholder 8" descr="Man and woman running on indoor track"/>
          <p:cNvPicPr>
            <a:picLocks noGrp="1" noChangeAspect="1"/>
          </p:cNvPicPr>
          <p:nvPr>
            <p:ph type="pic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/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period</a:t>
            </a:r>
          </a:p>
          <a:p>
            <a:r>
              <a:rPr lang="en-US" dirty="0"/>
              <a:t>Coach </a:t>
            </a:r>
            <a:r>
              <a:rPr lang="en-US" dirty="0" err="1"/>
              <a:t>owens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457201"/>
            <a:ext cx="3506788" cy="710418"/>
          </a:xfrm>
        </p:spPr>
        <p:txBody>
          <a:bodyPr anchor="b">
            <a:normAutofit/>
          </a:bodyPr>
          <a:lstStyle/>
          <a:p>
            <a:r>
              <a:rPr lang="en-US" sz="4000"/>
              <a:t>Erin Owens</a:t>
            </a:r>
            <a:endParaRPr lang="en-US" sz="4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512614-255B-4E03-A446-1F9D66E4FB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705055"/>
              </p:ext>
            </p:extLst>
          </p:nvPr>
        </p:nvGraphicFramePr>
        <p:xfrm>
          <a:off x="530352" y="717452"/>
          <a:ext cx="6742645" cy="5454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DEBA334-6AE3-409C-84DB-B15DEDE920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43"/>
          <a:stretch/>
        </p:blipFill>
        <p:spPr>
          <a:xfrm>
            <a:off x="7554351" y="1167620"/>
            <a:ext cx="4419417" cy="407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2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53687" y="1433353"/>
            <a:ext cx="5303520" cy="220933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EBEBEB"/>
                </a:solidFill>
              </a:rPr>
              <a:t>Purpose:</a:t>
            </a:r>
            <a:br>
              <a:rPr lang="en-US" sz="6600" dirty="0">
                <a:solidFill>
                  <a:srgbClr val="EBEBEB"/>
                </a:solidFill>
              </a:rPr>
            </a:br>
            <a:endParaRPr lang="en-US" sz="6600" dirty="0">
              <a:solidFill>
                <a:srgbClr val="EBEBEB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939871" y="4000500"/>
            <a:ext cx="5604429" cy="2209337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This course is designed to give students the opportunity to learn weight training/lifting concepts and techniques used for obtaining optimal physical fitness, while learning God’s principles for healthy living.</a:t>
            </a:r>
          </a:p>
        </p:txBody>
      </p:sp>
      <p:pic>
        <p:nvPicPr>
          <p:cNvPr id="18" name="Graphic 17" descr="Bullseye">
            <a:extLst>
              <a:ext uri="{FF2B5EF4-FFF2-40B4-BE49-F238E27FC236}">
                <a16:creationId xmlns:a16="http://schemas.microsoft.com/office/drawing/2014/main" id="{A0122F9E-67EB-400A-A549-A167E6887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54" y="1433353"/>
            <a:ext cx="3990829" cy="39908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96391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8B0C6-E374-424E-A351-68245CB89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Expectations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6EF08-67A0-449D-9C08-25B6B0243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50752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Students will lift 4 days a week </a:t>
            </a:r>
          </a:p>
          <a:p>
            <a:r>
              <a:rPr lang="en-US" sz="2000" dirty="0"/>
              <a:t>1 day for fitness and team building.  </a:t>
            </a:r>
          </a:p>
          <a:p>
            <a:r>
              <a:rPr lang="en-US" sz="2000" dirty="0"/>
              <a:t>Students are expected to display Christ-like conduct.  This includes having a good attitude, treating others with respect, and following class and school rules. </a:t>
            </a:r>
          </a:p>
        </p:txBody>
      </p:sp>
      <p:pic>
        <p:nvPicPr>
          <p:cNvPr id="5" name="Content Placeholder 4" descr="A group of people exercising&#10;&#10;Description automatically generated with medium confidence">
            <a:extLst>
              <a:ext uri="{FF2B5EF4-FFF2-40B4-BE49-F238E27FC236}">
                <a16:creationId xmlns:a16="http://schemas.microsoft.com/office/drawing/2014/main" id="{595163CF-0D58-414B-B4CA-DC68C6539C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r="12967" b="2"/>
          <a:stretch/>
        </p:blipFill>
        <p:spPr>
          <a:xfrm>
            <a:off x="648930" y="2052213"/>
            <a:ext cx="5451627" cy="41961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60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B040DF-478C-46DD-A38C-4C52E8282299}"/>
              </a:ext>
            </a:extLst>
          </p:cNvPr>
          <p:cNvSpPr txBox="1"/>
          <p:nvPr/>
        </p:nvSpPr>
        <p:spPr>
          <a:xfrm>
            <a:off x="648930" y="629267"/>
            <a:ext cx="9252154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Materials</a:t>
            </a:r>
          </a:p>
        </p:txBody>
      </p:sp>
      <p:graphicFrame>
        <p:nvGraphicFramePr>
          <p:cNvPr id="32" name="TextBox 4">
            <a:extLst>
              <a:ext uri="{FF2B5EF4-FFF2-40B4-BE49-F238E27FC236}">
                <a16:creationId xmlns:a16="http://schemas.microsoft.com/office/drawing/2014/main" id="{8740D995-5F8D-4AD7-A02E-C6358BFDE9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1749051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3651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/>
              <a:t>Grading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A4522D8-8250-4D7E-92AA-0C83E7A2E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0950" y="2052918"/>
            <a:ext cx="4638903" cy="419548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2800" dirty="0"/>
              <a:t>50%- Dressing out</a:t>
            </a:r>
          </a:p>
          <a:p>
            <a:pPr>
              <a:buFont typeface="Wingdings 3" charset="2"/>
              <a:buChar char=""/>
            </a:pPr>
            <a:r>
              <a:rPr lang="en-US" sz="2800" dirty="0"/>
              <a:t>50%- Participation</a:t>
            </a:r>
          </a:p>
          <a:p>
            <a:pPr>
              <a:buFont typeface="Wingdings 3" charset="2"/>
              <a:buChar char=""/>
            </a:pPr>
            <a:r>
              <a:rPr lang="en-US" sz="2800" dirty="0"/>
              <a:t>Grades taken daily, entered weekly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B77348-60D0-4525-9B24-1F814A3A7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40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26046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tx2">
              <a:lumMod val="2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Absences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B4BF676-7427-4A0E-A1B0-D382ADA0D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5729" y="2052214"/>
            <a:ext cx="4415293" cy="36313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•If a student has more than 10 excused absences, there may be written assignments to complete</a:t>
            </a:r>
          </a:p>
          <a:p>
            <a:r>
              <a:rPr lang="en-US" dirty="0"/>
              <a:t>•It will be the student’s responsibility to communicate with the teacher upon returning to school </a:t>
            </a:r>
          </a:p>
          <a:p>
            <a:r>
              <a:rPr lang="en-US" dirty="0"/>
              <a:t>•Please refer the CCA handbook regarding absences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4377E26-CD23-4697-B27C-74F82FAB45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42"/>
          <a:stretch/>
        </p:blipFill>
        <p:spPr>
          <a:xfrm>
            <a:off x="636915" y="2617027"/>
            <a:ext cx="5451627" cy="30665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241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4B88-CF88-455C-A318-382EFB3D4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4795482" cy="1641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Contact Info.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490F8-5E34-499F-8538-8E20C1525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1" y="2438401"/>
            <a:ext cx="4797256" cy="38099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2800" dirty="0"/>
              <a:t>Please contact me at: </a:t>
            </a:r>
            <a:r>
              <a:rPr lang="en-US" sz="2800" dirty="0">
                <a:hlinkClick r:id="rId3"/>
              </a:rPr>
              <a:t>eowens@ccajax.org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/>
            <a:r>
              <a:rPr lang="en-US" sz="2800" dirty="0"/>
              <a:t>Questions, Concerns, Prayer Requests</a:t>
            </a:r>
          </a:p>
          <a:p>
            <a:pPr marL="0" indent="0"/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15550A-C1C8-4809-A7B0-F400437042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r="1670"/>
          <a:stretch/>
        </p:blipFill>
        <p:spPr>
          <a:xfrm>
            <a:off x="6094410" y="609601"/>
            <a:ext cx="5449889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821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88CF49C891494281EFD2A6F8FEB86E" ma:contentTypeVersion="3" ma:contentTypeDescription="Create a new document." ma:contentTypeScope="" ma:versionID="2244f3c8eba79e5936271ac2ae2d7f59">
  <xsd:schema xmlns:xsd="http://www.w3.org/2001/XMLSchema" xmlns:xs="http://www.w3.org/2001/XMLSchema" xmlns:p="http://schemas.microsoft.com/office/2006/metadata/properties" xmlns:ns2="1cda920a-0f6d-4326-829d-5a53db55e773" targetNamespace="http://schemas.microsoft.com/office/2006/metadata/properties" ma:root="true" ma:fieldsID="4191fdfe5e654a77b62cb2621055aa49" ns2:_="">
    <xsd:import namespace="1cda920a-0f6d-4326-829d-5a53db55e7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a920a-0f6d-4326-829d-5a53db55e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189619-1E37-4F5F-9785-587E5498BB01}"/>
</file>

<file path=customXml/itemProps2.xml><?xml version="1.0" encoding="utf-8"?>
<ds:datastoreItem xmlns:ds="http://schemas.openxmlformats.org/officeDocument/2006/customXml" ds:itemID="{21A29540-4DF7-4530-B435-8E958C26EB92}"/>
</file>

<file path=customXml/itemProps3.xml><?xml version="1.0" encoding="utf-8"?>
<ds:datastoreItem xmlns:ds="http://schemas.openxmlformats.org/officeDocument/2006/customXml" ds:itemID="{F548ECEA-7352-4231-8C47-D630106EFDB2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111</TotalTime>
  <Words>224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Weightlifting</vt:lpstr>
      <vt:lpstr>Erin Owens</vt:lpstr>
      <vt:lpstr>Purpose: </vt:lpstr>
      <vt:lpstr>Expectations</vt:lpstr>
      <vt:lpstr>PowerPoint Presentation</vt:lpstr>
      <vt:lpstr>Grading</vt:lpstr>
      <vt:lpstr>Absences</vt:lpstr>
      <vt:lpstr>Contact Info.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Weightlifting</dc:title>
  <dc:creator>Erin Owens</dc:creator>
  <cp:lastModifiedBy>Erin Owens</cp:lastModifiedBy>
  <cp:revision>1</cp:revision>
  <dcterms:created xsi:type="dcterms:W3CDTF">2021-08-26T14:58:50Z</dcterms:created>
  <dcterms:modified xsi:type="dcterms:W3CDTF">2021-08-26T16:50:07Z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0x0101003188CF49C891494281EFD2A6F8FEB86E</vt:lpwstr>
  </property>
</Properties>
</file>