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6"/>
  </p:notesMasterIdLst>
  <p:sldIdLst>
    <p:sldId id="268" r:id="rId5"/>
    <p:sldId id="269" r:id="rId6"/>
    <p:sldId id="270" r:id="rId7"/>
    <p:sldId id="271" r:id="rId8"/>
    <p:sldId id="272" r:id="rId9"/>
    <p:sldId id="278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6FF-F5B4-4D45-8779-9F0F455743E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ADF3C0-B1FB-42DC-B478-AF84C3CE5C3C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58D-CE36-42FB-A681-D4975774D88C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26B-855B-4DB6-BFA6-A35E4D51FCF3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D5F4-8AF8-46B9-B655-FECF27EF63FD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408-9C27-42D0-A3E3-2484768A8F22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13A-523B-4CD2-9C8B-D457F28F4ABD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48E7-81A7-49BE-B31E-01672C55CDBE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A03C-BA82-4F79-A730-B582D55F1D51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FC7-A8BD-4D51-8A8C-57C129BB2ED5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B8F2-452F-47BB-A0B0-A22052EA7BBF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A4FA73F-E3AE-4666-833E-DAC3CC7447FA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8" y="758952"/>
            <a:ext cx="4718202" cy="4041648"/>
          </a:xfrm>
        </p:spPr>
        <p:txBody>
          <a:bodyPr>
            <a:normAutofit/>
          </a:bodyPr>
          <a:lstStyle/>
          <a:p>
            <a:r>
              <a:rPr lang="en-US" dirty="0"/>
              <a:t>Mr. Palmer’s Classroom</a:t>
            </a: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94B6-71EA-4FAC-AD32-BD84118A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56F6-1D10-459A-9AC9-E3987078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will try my best to handle each situation as best I can in the classroom. </a:t>
            </a:r>
          </a:p>
          <a:p>
            <a:r>
              <a:rPr lang="en-US" sz="3200" dirty="0"/>
              <a:t>I will not let a few things slide:</a:t>
            </a:r>
          </a:p>
          <a:p>
            <a:pPr lvl="1"/>
            <a:r>
              <a:rPr lang="en-US" sz="3000" dirty="0"/>
              <a:t>Phones during class</a:t>
            </a:r>
          </a:p>
          <a:p>
            <a:pPr lvl="1"/>
            <a:r>
              <a:rPr lang="en-US" sz="3000" dirty="0"/>
              <a:t>Talking back to the teacher</a:t>
            </a:r>
          </a:p>
          <a:p>
            <a:pPr lvl="1"/>
            <a:r>
              <a:rPr lang="en-US" sz="3000" dirty="0"/>
              <a:t>Hitting or harassing other students </a:t>
            </a:r>
          </a:p>
          <a:p>
            <a:pPr lvl="1"/>
            <a:r>
              <a:rPr lang="en-US" sz="3000" dirty="0"/>
              <a:t>Violent “jokes” or “exaggerations.”</a:t>
            </a:r>
          </a:p>
        </p:txBody>
      </p:sp>
    </p:spTree>
    <p:extLst>
      <p:ext uri="{BB962C8B-B14F-4D97-AF65-F5344CB8AC3E}">
        <p14:creationId xmlns:p14="http://schemas.microsoft.com/office/powerpoint/2010/main" val="59339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F511-CFE0-43B3-BEA3-2D8EE541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Requests for you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38BDE-0938-4D76-9F6B-EF6E83CB8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My Wife and I try to pray for families we know every night before we go to bed, we would love to include what your family is going through on our prayer list. </a:t>
            </a:r>
          </a:p>
          <a:p>
            <a:r>
              <a:rPr lang="en-US" sz="3200" dirty="0"/>
              <a:t>Write down prayer requests on the notecards. </a:t>
            </a:r>
          </a:p>
        </p:txBody>
      </p:sp>
    </p:spTree>
    <p:extLst>
      <p:ext uri="{BB962C8B-B14F-4D97-AF65-F5344CB8AC3E}">
        <p14:creationId xmlns:p14="http://schemas.microsoft.com/office/powerpoint/2010/main" val="122918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DE65-5EBA-4004-A04A-3C0D2F64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Mr. Palmer?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6E05-6021-4B22-9665-6C5FEA3C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love students and really all young people. </a:t>
            </a:r>
          </a:p>
          <a:p>
            <a:r>
              <a:rPr lang="en-US" sz="3200" dirty="0"/>
              <a:t>I love teaching people new things. </a:t>
            </a:r>
          </a:p>
          <a:p>
            <a:r>
              <a:rPr lang="en-US" sz="3200" dirty="0"/>
              <a:t>I love, love, and love the Bible. </a:t>
            </a:r>
          </a:p>
          <a:p>
            <a:r>
              <a:rPr lang="en-US" sz="3200" dirty="0"/>
              <a:t>So naturally, I love teaching young people new things about the Bible. </a:t>
            </a:r>
          </a:p>
        </p:txBody>
      </p:sp>
    </p:spTree>
    <p:extLst>
      <p:ext uri="{BB962C8B-B14F-4D97-AF65-F5344CB8AC3E}">
        <p14:creationId xmlns:p14="http://schemas.microsoft.com/office/powerpoint/2010/main" val="176925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2FC1-574A-4778-AEDB-86B3FE93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Mr. Palmer became a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362C-BCFA-486C-9A3A-6ED7A02E47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I graduated High School in 2017 and I graduated college this year. I am a first-year teacher at CCA. </a:t>
            </a:r>
          </a:p>
          <a:p>
            <a:r>
              <a:rPr lang="en-US" sz="3200" dirty="0"/>
              <a:t>I graduated from UNF with a degree in English and a minor in Religious studies.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6F46E-72AC-478E-92A2-8D9D83E28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I started doing student ministry as soon as I graduated from High School in 2017. </a:t>
            </a:r>
          </a:p>
          <a:p>
            <a:r>
              <a:rPr lang="en-US" sz="3200" dirty="0"/>
              <a:t>I did high school and middle school ministry until I graduated from college and started teaching.   </a:t>
            </a:r>
          </a:p>
        </p:txBody>
      </p:sp>
    </p:spTree>
    <p:extLst>
      <p:ext uri="{BB962C8B-B14F-4D97-AF65-F5344CB8AC3E}">
        <p14:creationId xmlns:p14="http://schemas.microsoft.com/office/powerpoint/2010/main" val="158666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91FB-7FA4-432B-A2B8-147ADD6C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2657-FE4A-4385-AA4A-E0146B77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8595360" cy="4351337"/>
          </a:xfrm>
        </p:spPr>
        <p:txBody>
          <a:bodyPr>
            <a:normAutofit/>
          </a:bodyPr>
          <a:lstStyle/>
          <a:p>
            <a:r>
              <a:rPr lang="en-US" sz="3200" dirty="0"/>
              <a:t>9:00 –9:50 ~ High School Digital Art</a:t>
            </a:r>
          </a:p>
          <a:p>
            <a:r>
              <a:rPr lang="en-US" sz="3200" dirty="0"/>
              <a:t>10:10 –11:00 ~ 7</a:t>
            </a:r>
            <a:r>
              <a:rPr lang="en-US" sz="3200" baseline="30000" dirty="0"/>
              <a:t>th</a:t>
            </a:r>
            <a:r>
              <a:rPr lang="en-US" sz="3200" dirty="0"/>
              <a:t> Grade Bible</a:t>
            </a:r>
          </a:p>
          <a:p>
            <a:r>
              <a:rPr lang="en-US" sz="3200" dirty="0"/>
              <a:t>11:05 –11:55 ~ 9</a:t>
            </a:r>
            <a:r>
              <a:rPr lang="en-US" sz="3200" baseline="30000" dirty="0"/>
              <a:t>th</a:t>
            </a:r>
            <a:r>
              <a:rPr lang="en-US" sz="3200" dirty="0"/>
              <a:t> Grade Bible</a:t>
            </a:r>
          </a:p>
          <a:p>
            <a:r>
              <a:rPr lang="en-US" sz="3200" dirty="0"/>
              <a:t>12:00 –12:50 ~ 8</a:t>
            </a:r>
            <a:r>
              <a:rPr lang="en-US" sz="3200" baseline="30000" dirty="0"/>
              <a:t>th</a:t>
            </a:r>
            <a:r>
              <a:rPr lang="en-US" sz="3200" dirty="0"/>
              <a:t> Grade English Honors</a:t>
            </a:r>
          </a:p>
          <a:p>
            <a:r>
              <a:rPr lang="en-US" sz="3200" dirty="0"/>
              <a:t>1:25 –2:15 ~ 7</a:t>
            </a:r>
            <a:r>
              <a:rPr lang="en-US" sz="3200" baseline="30000" dirty="0"/>
              <a:t>th</a:t>
            </a:r>
            <a:r>
              <a:rPr lang="en-US" sz="3200" dirty="0"/>
              <a:t> Grade Bible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21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A5E9-E6B1-410B-9256-36AF5D98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Bible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41F1-CB11-421E-9F94-5E082963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Through the year, I will be teaching your boys how to live a gospel centered life. We will be going through several books.</a:t>
            </a:r>
          </a:p>
          <a:p>
            <a:pPr lvl="2"/>
            <a:r>
              <a:rPr lang="en-US" sz="2400" dirty="0"/>
              <a:t>*You will only have to buy the one “What is the Gospel” book and a Bible if you don’t have one.*</a:t>
            </a:r>
          </a:p>
          <a:p>
            <a:r>
              <a:rPr lang="en-US" sz="2800" dirty="0"/>
              <a:t>Each week, we will go through a couple chapters. In the second and third quarters, all we will be going through is Mark and Acts. </a:t>
            </a:r>
          </a:p>
          <a:p>
            <a:r>
              <a:rPr lang="en-US" sz="2800" dirty="0"/>
              <a:t>I prefer students to have a paper Bible for two reasons: 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400" dirty="0"/>
              <a:t>It’s something they can make their own.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400" dirty="0"/>
              <a:t>There are no other apps on it. </a:t>
            </a:r>
          </a:p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189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62E1-55E2-4F60-ACA0-5F266309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5A333-1B64-4ECD-AF6E-3487B0E4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will be two main ways of testing in this class.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000" dirty="0"/>
              <a:t>They will get a quiz on the reading for the day.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000" dirty="0"/>
              <a:t>They </a:t>
            </a:r>
            <a:r>
              <a:rPr lang="en-US" sz="3000" i="1" dirty="0"/>
              <a:t>will have </a:t>
            </a:r>
            <a:r>
              <a:rPr lang="en-US" sz="3000" dirty="0"/>
              <a:t>a memory test every week for the entire year. I am hard about Bible memory because I believe in Bible memory. </a:t>
            </a:r>
          </a:p>
        </p:txBody>
      </p:sp>
    </p:spTree>
    <p:extLst>
      <p:ext uri="{BB962C8B-B14F-4D97-AF65-F5344CB8AC3E}">
        <p14:creationId xmlns:p14="http://schemas.microsoft.com/office/powerpoint/2010/main" val="113916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86C5-EBBD-4EFB-8F0C-C7F09614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Grading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8481-2704-413D-AB2B-73D710CB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Daily Work includes guided notes and different worksheets I give out. This will be 30% of the overall grade.</a:t>
            </a:r>
          </a:p>
          <a:p>
            <a:r>
              <a:rPr lang="en-US" sz="3200" dirty="0"/>
              <a:t>Quiz Grades will be for reading quizzes and other lesson quizzes I give out. </a:t>
            </a:r>
          </a:p>
          <a:p>
            <a:r>
              <a:rPr lang="en-US" sz="3200" dirty="0"/>
              <a:t>Tests will be for Bible Memory Tests. This will be 30% of the overall grade. </a:t>
            </a:r>
          </a:p>
        </p:txBody>
      </p:sp>
    </p:spTree>
    <p:extLst>
      <p:ext uri="{BB962C8B-B14F-4D97-AF65-F5344CB8AC3E}">
        <p14:creationId xmlns:p14="http://schemas.microsoft.com/office/powerpoint/2010/main" val="127055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F0C1-0482-4A77-8661-3579A6A7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EC06-DCF6-43CF-83B8-724B9871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only homework they will have is reading for the class and studying for Bible memory tests. </a:t>
            </a:r>
          </a:p>
          <a:p>
            <a:r>
              <a:rPr lang="en-US" sz="3200" dirty="0"/>
              <a:t>They need to study for the Bible memory tests. It will help them in this class and in the rest of their classes as well. </a:t>
            </a:r>
          </a:p>
          <a:p>
            <a:r>
              <a:rPr lang="en-US" sz="3200" dirty="0"/>
              <a:t>The better they study the memory verse, the better they will study for other classes as well. </a:t>
            </a:r>
          </a:p>
        </p:txBody>
      </p:sp>
    </p:spTree>
    <p:extLst>
      <p:ext uri="{BB962C8B-B14F-4D97-AF65-F5344CB8AC3E}">
        <p14:creationId xmlns:p14="http://schemas.microsoft.com/office/powerpoint/2010/main" val="114190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0D12-45B7-4C07-997D-07B032C2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6AF5-7E3B-42CF-8FA1-F435F394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best way to reach me is by email. </a:t>
            </a:r>
          </a:p>
          <a:p>
            <a:r>
              <a:rPr lang="en-US" sz="3200" dirty="0"/>
              <a:t>I will try to answer emails within 24 hours of when you send them. I check emails Friday and again on Sunday. </a:t>
            </a:r>
          </a:p>
        </p:txBody>
      </p:sp>
    </p:spTree>
    <p:extLst>
      <p:ext uri="{BB962C8B-B14F-4D97-AF65-F5344CB8AC3E}">
        <p14:creationId xmlns:p14="http://schemas.microsoft.com/office/powerpoint/2010/main" val="147034572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1F5A9-B253-45B9-8E70-BF5E461F991C}"/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82</TotalTime>
  <Words>586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Wingdings 2</vt:lpstr>
      <vt:lpstr>View</vt:lpstr>
      <vt:lpstr>Mr. Palmer’s Classroom</vt:lpstr>
      <vt:lpstr>Who is Mr. Palmer?</vt:lpstr>
      <vt:lpstr>How Mr. Palmer became a teacher</vt:lpstr>
      <vt:lpstr>Schedule</vt:lpstr>
      <vt:lpstr>What to Expect From Bible Class</vt:lpstr>
      <vt:lpstr>Testing</vt:lpstr>
      <vt:lpstr>Bible Grading </vt:lpstr>
      <vt:lpstr>Homework for Bible</vt:lpstr>
      <vt:lpstr>Communication </vt:lpstr>
      <vt:lpstr>Discipline</vt:lpstr>
      <vt:lpstr>Prayer Requests for you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Palmer’s Classroom</dc:title>
  <dc:creator>Kevin  Palmer</dc:creator>
  <cp:lastModifiedBy>Kevin  Palmer</cp:lastModifiedBy>
  <cp:revision>11</cp:revision>
  <dcterms:created xsi:type="dcterms:W3CDTF">2021-08-27T18:59:33Z</dcterms:created>
  <dcterms:modified xsi:type="dcterms:W3CDTF">2021-08-27T20:24:56Z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