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2" r:id="rId6"/>
    <p:sldId id="257" r:id="rId7"/>
    <p:sldId id="261" r:id="rId8"/>
    <p:sldId id="258" r:id="rId9"/>
    <p:sldId id="259" r:id="rId10"/>
    <p:sldId id="260" r:id="rId11"/>
    <p:sldId id="263" r:id="rId12"/>
    <p:sldId id="267" r:id="rId13"/>
    <p:sldId id="265" r:id="rId14"/>
    <p:sldId id="268" r:id="rId15"/>
    <p:sldId id="266" r:id="rId16"/>
    <p:sldId id="269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DBE4F-269E-4BDD-BCF5-BFFF998F9DCE}" v="6" dt="2021-08-30T16:22:55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Reiney" userId="c53819a9-d86d-4e3a-b2ac-a43ed47cac6b" providerId="ADAL" clId="{32CDBE4F-269E-4BDD-BCF5-BFFF998F9DCE}"/>
    <pc:docChg chg="undo custSel addSld modSld">
      <pc:chgData name="Joe Reiney" userId="c53819a9-d86d-4e3a-b2ac-a43ed47cac6b" providerId="ADAL" clId="{32CDBE4F-269E-4BDD-BCF5-BFFF998F9DCE}" dt="2021-08-30T16:56:18.639" v="5611" actId="20577"/>
      <pc:docMkLst>
        <pc:docMk/>
      </pc:docMkLst>
      <pc:sldChg chg="addSp delSp modSp mod setBg">
        <pc:chgData name="Joe Reiney" userId="c53819a9-d86d-4e3a-b2ac-a43ed47cac6b" providerId="ADAL" clId="{32CDBE4F-269E-4BDD-BCF5-BFFF998F9DCE}" dt="2021-08-30T16:43:55.235" v="5255" actId="26606"/>
        <pc:sldMkLst>
          <pc:docMk/>
          <pc:sldMk cId="593164682" sldId="256"/>
        </pc:sldMkLst>
        <pc:spChg chg="mo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2" creationId="{00000000-0000-0000-0000-000000000000}"/>
          </ac:spMkLst>
        </pc:spChg>
        <pc:spChg chg="mo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3" creationId="{00000000-0000-0000-0000-000000000000}"/>
          </ac:spMkLst>
        </pc:spChg>
        <pc:spChg chg="ad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12" creationId="{D2932E9C-BCE7-4564-84F6-CBA75E8B0749}"/>
          </ac:spMkLst>
        </pc:spChg>
        <pc:spChg chg="ad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14" creationId="{AFC7A8FD-E375-431A-898D-F728F09489C5}"/>
          </ac:spMkLst>
        </pc:spChg>
        <pc:spChg chg="ad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16" creationId="{98C621E2-C9A1-42DB-B77B-FDEC40996E7A}"/>
          </ac:spMkLst>
        </pc:spChg>
        <pc:spChg chg="add">
          <ac:chgData name="Joe Reiney" userId="c53819a9-d86d-4e3a-b2ac-a43ed47cac6b" providerId="ADAL" clId="{32CDBE4F-269E-4BDD-BCF5-BFFF998F9DCE}" dt="2021-08-30T16:43:55.235" v="5255" actId="26606"/>
          <ac:spMkLst>
            <pc:docMk/>
            <pc:sldMk cId="593164682" sldId="256"/>
            <ac:spMk id="18" creationId="{B85FBED9-5297-4759-B2C0-B6C973023B14}"/>
          </ac:spMkLst>
        </pc:spChg>
        <pc:picChg chg="del">
          <ac:chgData name="Joe Reiney" userId="c53819a9-d86d-4e3a-b2ac-a43ed47cac6b" providerId="ADAL" clId="{32CDBE4F-269E-4BDD-BCF5-BFFF998F9DCE}" dt="2021-08-30T14:28:00.263" v="29" actId="478"/>
          <ac:picMkLst>
            <pc:docMk/>
            <pc:sldMk cId="593164682" sldId="256"/>
            <ac:picMk id="4" creationId="{00000000-0000-0000-0000-000000000000}"/>
          </ac:picMkLst>
        </pc:picChg>
        <pc:picChg chg="del">
          <ac:chgData name="Joe Reiney" userId="c53819a9-d86d-4e3a-b2ac-a43ed47cac6b" providerId="ADAL" clId="{32CDBE4F-269E-4BDD-BCF5-BFFF998F9DCE}" dt="2021-08-30T14:27:57.407" v="28" actId="478"/>
          <ac:picMkLst>
            <pc:docMk/>
            <pc:sldMk cId="593164682" sldId="256"/>
            <ac:picMk id="5" creationId="{00000000-0000-0000-0000-000000000000}"/>
          </ac:picMkLst>
        </pc:picChg>
        <pc:picChg chg="add mod">
          <ac:chgData name="Joe Reiney" userId="c53819a9-d86d-4e3a-b2ac-a43ed47cac6b" providerId="ADAL" clId="{32CDBE4F-269E-4BDD-BCF5-BFFF998F9DCE}" dt="2021-08-30T16:43:55.235" v="5255" actId="26606"/>
          <ac:picMkLst>
            <pc:docMk/>
            <pc:sldMk cId="593164682" sldId="256"/>
            <ac:picMk id="7" creationId="{35790EA5-769B-485F-84A1-D280D26E0C25}"/>
          </ac:picMkLst>
        </pc:picChg>
      </pc:sldChg>
      <pc:sldChg chg="modSp mod">
        <pc:chgData name="Joe Reiney" userId="c53819a9-d86d-4e3a-b2ac-a43ed47cac6b" providerId="ADAL" clId="{32CDBE4F-269E-4BDD-BCF5-BFFF998F9DCE}" dt="2021-08-30T14:28:43.856" v="121" actId="20577"/>
        <pc:sldMkLst>
          <pc:docMk/>
          <pc:sldMk cId="4155948708" sldId="257"/>
        </pc:sldMkLst>
        <pc:spChg chg="mod">
          <ac:chgData name="Joe Reiney" userId="c53819a9-d86d-4e3a-b2ac-a43ed47cac6b" providerId="ADAL" clId="{32CDBE4F-269E-4BDD-BCF5-BFFF998F9DCE}" dt="2021-08-30T14:28:43.856" v="121" actId="20577"/>
          <ac:spMkLst>
            <pc:docMk/>
            <pc:sldMk cId="4155948708" sldId="257"/>
            <ac:spMk id="3" creationId="{00000000-0000-0000-0000-000000000000}"/>
          </ac:spMkLst>
        </pc:spChg>
      </pc:sldChg>
      <pc:sldChg chg="modSp mod">
        <pc:chgData name="Joe Reiney" userId="c53819a9-d86d-4e3a-b2ac-a43ed47cac6b" providerId="ADAL" clId="{32CDBE4F-269E-4BDD-BCF5-BFFF998F9DCE}" dt="2021-08-30T16:48:02.668" v="5259" actId="2"/>
        <pc:sldMkLst>
          <pc:docMk/>
          <pc:sldMk cId="2574301365" sldId="258"/>
        </pc:sldMkLst>
        <pc:spChg chg="mod">
          <ac:chgData name="Joe Reiney" userId="c53819a9-d86d-4e3a-b2ac-a43ed47cac6b" providerId="ADAL" clId="{32CDBE4F-269E-4BDD-BCF5-BFFF998F9DCE}" dt="2021-08-30T14:34:39.632" v="1004" actId="20577"/>
          <ac:spMkLst>
            <pc:docMk/>
            <pc:sldMk cId="2574301365" sldId="258"/>
            <ac:spMk id="2" creationId="{00000000-0000-0000-0000-000000000000}"/>
          </ac:spMkLst>
        </pc:spChg>
        <pc:spChg chg="mod">
          <ac:chgData name="Joe Reiney" userId="c53819a9-d86d-4e3a-b2ac-a43ed47cac6b" providerId="ADAL" clId="{32CDBE4F-269E-4BDD-BCF5-BFFF998F9DCE}" dt="2021-08-30T14:36:47.926" v="1086" actId="313"/>
          <ac:spMkLst>
            <pc:docMk/>
            <pc:sldMk cId="2574301365" sldId="258"/>
            <ac:spMk id="3" creationId="{00000000-0000-0000-0000-000000000000}"/>
          </ac:spMkLst>
        </pc:spChg>
        <pc:graphicFrameChg chg="mod modGraphic">
          <ac:chgData name="Joe Reiney" userId="c53819a9-d86d-4e3a-b2ac-a43ed47cac6b" providerId="ADAL" clId="{32CDBE4F-269E-4BDD-BCF5-BFFF998F9DCE}" dt="2021-08-30T16:48:02.668" v="5259" actId="2"/>
          <ac:graphicFrameMkLst>
            <pc:docMk/>
            <pc:sldMk cId="2574301365" sldId="258"/>
            <ac:graphicFrameMk id="4" creationId="{00000000-0000-0000-0000-000000000000}"/>
          </ac:graphicFrameMkLst>
        </pc:graphicFrameChg>
      </pc:sldChg>
      <pc:sldChg chg="addSp delSp modSp mod">
        <pc:chgData name="Joe Reiney" userId="c53819a9-d86d-4e3a-b2ac-a43ed47cac6b" providerId="ADAL" clId="{32CDBE4F-269E-4BDD-BCF5-BFFF998F9DCE}" dt="2021-08-30T14:43:09.587" v="1600" actId="20577"/>
        <pc:sldMkLst>
          <pc:docMk/>
          <pc:sldMk cId="4237219674" sldId="259"/>
        </pc:sldMkLst>
        <pc:spChg chg="mod">
          <ac:chgData name="Joe Reiney" userId="c53819a9-d86d-4e3a-b2ac-a43ed47cac6b" providerId="ADAL" clId="{32CDBE4F-269E-4BDD-BCF5-BFFF998F9DCE}" dt="2021-08-30T14:40:59.763" v="1472" actId="5793"/>
          <ac:spMkLst>
            <pc:docMk/>
            <pc:sldMk cId="4237219674" sldId="259"/>
            <ac:spMk id="3" creationId="{00000000-0000-0000-0000-000000000000}"/>
          </ac:spMkLst>
        </pc:spChg>
        <pc:graphicFrameChg chg="add del">
          <ac:chgData name="Joe Reiney" userId="c53819a9-d86d-4e3a-b2ac-a43ed47cac6b" providerId="ADAL" clId="{32CDBE4F-269E-4BDD-BCF5-BFFF998F9DCE}" dt="2021-08-30T14:39:58.118" v="1461" actId="3680"/>
          <ac:graphicFrameMkLst>
            <pc:docMk/>
            <pc:sldMk cId="4237219674" sldId="259"/>
            <ac:graphicFrameMk id="4" creationId="{412BD316-5F04-49D2-9D4E-F1531F82B225}"/>
          </ac:graphicFrameMkLst>
        </pc:graphicFrameChg>
        <pc:graphicFrameChg chg="add del mod modGraphic">
          <ac:chgData name="Joe Reiney" userId="c53819a9-d86d-4e3a-b2ac-a43ed47cac6b" providerId="ADAL" clId="{32CDBE4F-269E-4BDD-BCF5-BFFF998F9DCE}" dt="2021-08-30T14:40:53.603" v="1468" actId="3680"/>
          <ac:graphicFrameMkLst>
            <pc:docMk/>
            <pc:sldMk cId="4237219674" sldId="259"/>
            <ac:graphicFrameMk id="5" creationId="{CCFF1C34-FC68-42CC-BCC7-C7F2F220B769}"/>
          </ac:graphicFrameMkLst>
        </pc:graphicFrameChg>
        <pc:graphicFrameChg chg="add mod modGraphic">
          <ac:chgData name="Joe Reiney" userId="c53819a9-d86d-4e3a-b2ac-a43ed47cac6b" providerId="ADAL" clId="{32CDBE4F-269E-4BDD-BCF5-BFFF998F9DCE}" dt="2021-08-30T14:43:09.587" v="1600" actId="20577"/>
          <ac:graphicFrameMkLst>
            <pc:docMk/>
            <pc:sldMk cId="4237219674" sldId="259"/>
            <ac:graphicFrameMk id="6" creationId="{C8AE0BD5-F22D-435B-B184-3F6B34E17C50}"/>
          </ac:graphicFrameMkLst>
        </pc:graphicFrameChg>
      </pc:sldChg>
      <pc:sldChg chg="modSp mod">
        <pc:chgData name="Joe Reiney" userId="c53819a9-d86d-4e3a-b2ac-a43ed47cac6b" providerId="ADAL" clId="{32CDBE4F-269E-4BDD-BCF5-BFFF998F9DCE}" dt="2021-08-30T14:45:17.318" v="1781" actId="20577"/>
        <pc:sldMkLst>
          <pc:docMk/>
          <pc:sldMk cId="436455421" sldId="260"/>
        </pc:sldMkLst>
        <pc:spChg chg="mod">
          <ac:chgData name="Joe Reiney" userId="c53819a9-d86d-4e3a-b2ac-a43ed47cac6b" providerId="ADAL" clId="{32CDBE4F-269E-4BDD-BCF5-BFFF998F9DCE}" dt="2021-08-30T14:45:17.318" v="1781" actId="20577"/>
          <ac:spMkLst>
            <pc:docMk/>
            <pc:sldMk cId="436455421" sldId="260"/>
            <ac:spMk id="3" creationId="{00000000-0000-0000-0000-000000000000}"/>
          </ac:spMkLst>
        </pc:spChg>
      </pc:sldChg>
      <pc:sldChg chg="modSp mod">
        <pc:chgData name="Joe Reiney" userId="c53819a9-d86d-4e3a-b2ac-a43ed47cac6b" providerId="ADAL" clId="{32CDBE4F-269E-4BDD-BCF5-BFFF998F9DCE}" dt="2021-08-30T16:48:49.097" v="5265" actId="20577"/>
        <pc:sldMkLst>
          <pc:docMk/>
          <pc:sldMk cId="1624017491" sldId="261"/>
        </pc:sldMkLst>
        <pc:spChg chg="mod">
          <ac:chgData name="Joe Reiney" userId="c53819a9-d86d-4e3a-b2ac-a43ed47cac6b" providerId="ADAL" clId="{32CDBE4F-269E-4BDD-BCF5-BFFF998F9DCE}" dt="2021-08-30T16:48:49.097" v="5265" actId="20577"/>
          <ac:spMkLst>
            <pc:docMk/>
            <pc:sldMk cId="1624017491" sldId="261"/>
            <ac:spMk id="3" creationId="{00000000-0000-0000-0000-000000000000}"/>
          </ac:spMkLst>
        </pc:spChg>
      </pc:sldChg>
      <pc:sldChg chg="modSp mod">
        <pc:chgData name="Joe Reiney" userId="c53819a9-d86d-4e3a-b2ac-a43ed47cac6b" providerId="ADAL" clId="{32CDBE4F-269E-4BDD-BCF5-BFFF998F9DCE}" dt="2021-08-30T14:28:30.395" v="95" actId="5793"/>
        <pc:sldMkLst>
          <pc:docMk/>
          <pc:sldMk cId="317469070" sldId="262"/>
        </pc:sldMkLst>
        <pc:spChg chg="mod">
          <ac:chgData name="Joe Reiney" userId="c53819a9-d86d-4e3a-b2ac-a43ed47cac6b" providerId="ADAL" clId="{32CDBE4F-269E-4BDD-BCF5-BFFF998F9DCE}" dt="2021-08-30T14:28:30.395" v="95" actId="5793"/>
          <ac:spMkLst>
            <pc:docMk/>
            <pc:sldMk cId="317469070" sldId="262"/>
            <ac:spMk id="3" creationId="{00000000-0000-0000-0000-000000000000}"/>
          </ac:spMkLst>
        </pc:spChg>
      </pc:sldChg>
      <pc:sldChg chg="modSp mod">
        <pc:chgData name="Joe Reiney" userId="c53819a9-d86d-4e3a-b2ac-a43ed47cac6b" providerId="ADAL" clId="{32CDBE4F-269E-4BDD-BCF5-BFFF998F9DCE}" dt="2021-08-30T16:53:07.592" v="5491" actId="20577"/>
        <pc:sldMkLst>
          <pc:docMk/>
          <pc:sldMk cId="889553137" sldId="263"/>
        </pc:sldMkLst>
        <pc:spChg chg="mod">
          <ac:chgData name="Joe Reiney" userId="c53819a9-d86d-4e3a-b2ac-a43ed47cac6b" providerId="ADAL" clId="{32CDBE4F-269E-4BDD-BCF5-BFFF998F9DCE}" dt="2021-08-30T16:48:06.034" v="5260" actId="2"/>
          <ac:spMkLst>
            <pc:docMk/>
            <pc:sldMk cId="889553137" sldId="263"/>
            <ac:spMk id="2" creationId="{00000000-0000-0000-0000-000000000000}"/>
          </ac:spMkLst>
        </pc:spChg>
        <pc:spChg chg="mod">
          <ac:chgData name="Joe Reiney" userId="c53819a9-d86d-4e3a-b2ac-a43ed47cac6b" providerId="ADAL" clId="{32CDBE4F-269E-4BDD-BCF5-BFFF998F9DCE}" dt="2021-08-30T16:53:07.592" v="5491" actId="20577"/>
          <ac:spMkLst>
            <pc:docMk/>
            <pc:sldMk cId="889553137" sldId="263"/>
            <ac:spMk id="3" creationId="{00000000-0000-0000-0000-000000000000}"/>
          </ac:spMkLst>
        </pc:spChg>
      </pc:sldChg>
      <pc:sldChg chg="modSp mod">
        <pc:chgData name="Joe Reiney" userId="c53819a9-d86d-4e3a-b2ac-a43ed47cac6b" providerId="ADAL" clId="{32CDBE4F-269E-4BDD-BCF5-BFFF998F9DCE}" dt="2021-08-30T14:47:55.879" v="2201" actId="20577"/>
        <pc:sldMkLst>
          <pc:docMk/>
          <pc:sldMk cId="972539783" sldId="264"/>
        </pc:sldMkLst>
        <pc:spChg chg="mod">
          <ac:chgData name="Joe Reiney" userId="c53819a9-d86d-4e3a-b2ac-a43ed47cac6b" providerId="ADAL" clId="{32CDBE4F-269E-4BDD-BCF5-BFFF998F9DCE}" dt="2021-08-30T14:47:55.879" v="2201" actId="20577"/>
          <ac:spMkLst>
            <pc:docMk/>
            <pc:sldMk cId="972539783" sldId="264"/>
            <ac:spMk id="2" creationId="{00000000-0000-0000-0000-000000000000}"/>
          </ac:spMkLst>
        </pc:spChg>
      </pc:sldChg>
      <pc:sldChg chg="modSp new mod">
        <pc:chgData name="Joe Reiney" userId="c53819a9-d86d-4e3a-b2ac-a43ed47cac6b" providerId="ADAL" clId="{32CDBE4F-269E-4BDD-BCF5-BFFF998F9DCE}" dt="2021-08-30T16:54:19.186" v="5569" actId="20577"/>
        <pc:sldMkLst>
          <pc:docMk/>
          <pc:sldMk cId="848550976" sldId="265"/>
        </pc:sldMkLst>
        <pc:spChg chg="mod">
          <ac:chgData name="Joe Reiney" userId="c53819a9-d86d-4e3a-b2ac-a43ed47cac6b" providerId="ADAL" clId="{32CDBE4F-269E-4BDD-BCF5-BFFF998F9DCE}" dt="2021-08-30T16:48:14.991" v="5263" actId="2"/>
          <ac:spMkLst>
            <pc:docMk/>
            <pc:sldMk cId="848550976" sldId="265"/>
            <ac:spMk id="2" creationId="{B6C50EDD-A7F4-4459-AB36-E3338D55344D}"/>
          </ac:spMkLst>
        </pc:spChg>
        <pc:spChg chg="mod">
          <ac:chgData name="Joe Reiney" userId="c53819a9-d86d-4e3a-b2ac-a43ed47cac6b" providerId="ADAL" clId="{32CDBE4F-269E-4BDD-BCF5-BFFF998F9DCE}" dt="2021-08-30T16:54:19.186" v="5569" actId="20577"/>
          <ac:spMkLst>
            <pc:docMk/>
            <pc:sldMk cId="848550976" sldId="265"/>
            <ac:spMk id="3" creationId="{816AC824-F55B-43C4-BC39-1BCFCD96A177}"/>
          </ac:spMkLst>
        </pc:spChg>
      </pc:sldChg>
      <pc:sldChg chg="modSp new mod">
        <pc:chgData name="Joe Reiney" userId="c53819a9-d86d-4e3a-b2ac-a43ed47cac6b" providerId="ADAL" clId="{32CDBE4F-269E-4BDD-BCF5-BFFF998F9DCE}" dt="2021-08-30T16:55:27.776" v="5572" actId="20577"/>
        <pc:sldMkLst>
          <pc:docMk/>
          <pc:sldMk cId="418060095" sldId="266"/>
        </pc:sldMkLst>
        <pc:spChg chg="mod">
          <ac:chgData name="Joe Reiney" userId="c53819a9-d86d-4e3a-b2ac-a43ed47cac6b" providerId="ADAL" clId="{32CDBE4F-269E-4BDD-BCF5-BFFF998F9DCE}" dt="2021-08-30T16:24:48.502" v="4125" actId="14100"/>
          <ac:spMkLst>
            <pc:docMk/>
            <pc:sldMk cId="418060095" sldId="266"/>
            <ac:spMk id="2" creationId="{77A22BC8-0005-41FE-B960-AC8CD20494D4}"/>
          </ac:spMkLst>
        </pc:spChg>
        <pc:spChg chg="mod">
          <ac:chgData name="Joe Reiney" userId="c53819a9-d86d-4e3a-b2ac-a43ed47cac6b" providerId="ADAL" clId="{32CDBE4F-269E-4BDD-BCF5-BFFF998F9DCE}" dt="2021-08-30T16:55:27.776" v="5572" actId="20577"/>
          <ac:spMkLst>
            <pc:docMk/>
            <pc:sldMk cId="418060095" sldId="266"/>
            <ac:spMk id="3" creationId="{E4E84742-FA1B-4FE2-B948-5F4A5FA3183D}"/>
          </ac:spMkLst>
        </pc:spChg>
      </pc:sldChg>
      <pc:sldChg chg="addSp delSp modSp new mod modClrScheme chgLayout">
        <pc:chgData name="Joe Reiney" userId="c53819a9-d86d-4e3a-b2ac-a43ed47cac6b" providerId="ADAL" clId="{32CDBE4F-269E-4BDD-BCF5-BFFF998F9DCE}" dt="2021-08-30T16:48:07.971" v="5261" actId="2"/>
        <pc:sldMkLst>
          <pc:docMk/>
          <pc:sldMk cId="3573062225" sldId="267"/>
        </pc:sldMkLst>
        <pc:spChg chg="mod ord">
          <ac:chgData name="Joe Reiney" userId="c53819a9-d86d-4e3a-b2ac-a43ed47cac6b" providerId="ADAL" clId="{32CDBE4F-269E-4BDD-BCF5-BFFF998F9DCE}" dt="2021-08-30T16:48:07.971" v="5261" actId="2"/>
          <ac:spMkLst>
            <pc:docMk/>
            <pc:sldMk cId="3573062225" sldId="267"/>
            <ac:spMk id="2" creationId="{1884102D-0615-4E48-9822-B0E0086602F1}"/>
          </ac:spMkLst>
        </pc:spChg>
        <pc:spChg chg="del mod">
          <ac:chgData name="Joe Reiney" userId="c53819a9-d86d-4e3a-b2ac-a43ed47cac6b" providerId="ADAL" clId="{32CDBE4F-269E-4BDD-BCF5-BFFF998F9DCE}" dt="2021-08-30T16:13:21.994" v="2918"/>
          <ac:spMkLst>
            <pc:docMk/>
            <pc:sldMk cId="3573062225" sldId="267"/>
            <ac:spMk id="3" creationId="{1CBAD605-28A9-4CBC-BBF4-8565F8028A93}"/>
          </ac:spMkLst>
        </pc:spChg>
        <pc:spChg chg="add del">
          <ac:chgData name="Joe Reiney" userId="c53819a9-d86d-4e3a-b2ac-a43ed47cac6b" providerId="ADAL" clId="{32CDBE4F-269E-4BDD-BCF5-BFFF998F9DCE}" dt="2021-08-30T16:13:45.179" v="2920" actId="22"/>
          <ac:spMkLst>
            <pc:docMk/>
            <pc:sldMk cId="3573062225" sldId="267"/>
            <ac:spMk id="6" creationId="{67CA6426-12C7-4BE7-8737-14A2197B2F64}"/>
          </ac:spMkLst>
        </pc:spChg>
        <pc:spChg chg="add mod ord">
          <ac:chgData name="Joe Reiney" userId="c53819a9-d86d-4e3a-b2ac-a43ed47cac6b" providerId="ADAL" clId="{32CDBE4F-269E-4BDD-BCF5-BFFF998F9DCE}" dt="2021-08-30T16:14:43.761" v="2956" actId="14100"/>
          <ac:spMkLst>
            <pc:docMk/>
            <pc:sldMk cId="3573062225" sldId="267"/>
            <ac:spMk id="7" creationId="{C909FBE1-B476-4E19-B6B0-BCF6F8845A69}"/>
          </ac:spMkLst>
        </pc:spChg>
        <pc:spChg chg="add mod">
          <ac:chgData name="Joe Reiney" userId="c53819a9-d86d-4e3a-b2ac-a43ed47cac6b" providerId="ADAL" clId="{32CDBE4F-269E-4BDD-BCF5-BFFF998F9DCE}" dt="2021-08-30T16:22:07.101" v="3817" actId="122"/>
          <ac:spMkLst>
            <pc:docMk/>
            <pc:sldMk cId="3573062225" sldId="267"/>
            <ac:spMk id="8" creationId="{7B684B53-A1F3-4FD7-A8FE-5D89CE885D57}"/>
          </ac:spMkLst>
        </pc:spChg>
        <pc:picChg chg="add mod ord">
          <ac:chgData name="Joe Reiney" userId="c53819a9-d86d-4e3a-b2ac-a43ed47cac6b" providerId="ADAL" clId="{32CDBE4F-269E-4BDD-BCF5-BFFF998F9DCE}" dt="2021-08-30T16:43:04.748" v="5250" actId="14100"/>
          <ac:picMkLst>
            <pc:docMk/>
            <pc:sldMk cId="3573062225" sldId="267"/>
            <ac:picMk id="4" creationId="{D82561D1-9554-4123-AFDC-E6FF974D5CB2}"/>
          </ac:picMkLst>
        </pc:picChg>
      </pc:sldChg>
      <pc:sldChg chg="addSp delSp modSp new mod modClrScheme chgLayout">
        <pc:chgData name="Joe Reiney" userId="c53819a9-d86d-4e3a-b2ac-a43ed47cac6b" providerId="ADAL" clId="{32CDBE4F-269E-4BDD-BCF5-BFFF998F9DCE}" dt="2021-08-30T16:24:24.004" v="4121" actId="20577"/>
        <pc:sldMkLst>
          <pc:docMk/>
          <pc:sldMk cId="4265567215" sldId="268"/>
        </pc:sldMkLst>
        <pc:spChg chg="mod ord">
          <ac:chgData name="Joe Reiney" userId="c53819a9-d86d-4e3a-b2ac-a43ed47cac6b" providerId="ADAL" clId="{32CDBE4F-269E-4BDD-BCF5-BFFF998F9DCE}" dt="2021-08-30T16:23:02.066" v="3819" actId="700"/>
          <ac:spMkLst>
            <pc:docMk/>
            <pc:sldMk cId="4265567215" sldId="268"/>
            <ac:spMk id="2" creationId="{D2A968C0-558F-4888-AD3D-1F44641063E7}"/>
          </ac:spMkLst>
        </pc:spChg>
        <pc:spChg chg="del">
          <ac:chgData name="Joe Reiney" userId="c53819a9-d86d-4e3a-b2ac-a43ed47cac6b" providerId="ADAL" clId="{32CDBE4F-269E-4BDD-BCF5-BFFF998F9DCE}" dt="2021-08-30T16:22:55.598" v="3818"/>
          <ac:spMkLst>
            <pc:docMk/>
            <pc:sldMk cId="4265567215" sldId="268"/>
            <ac:spMk id="3" creationId="{1B51D72D-FE33-4669-A0B9-1484201FA5E0}"/>
          </ac:spMkLst>
        </pc:spChg>
        <pc:spChg chg="add mod">
          <ac:chgData name="Joe Reiney" userId="c53819a9-d86d-4e3a-b2ac-a43ed47cac6b" providerId="ADAL" clId="{32CDBE4F-269E-4BDD-BCF5-BFFF998F9DCE}" dt="2021-08-30T16:23:15.037" v="4043" actId="20577"/>
          <ac:spMkLst>
            <pc:docMk/>
            <pc:sldMk cId="4265567215" sldId="268"/>
            <ac:spMk id="5" creationId="{DE824DD3-FBBC-4005-857A-972392F041E4}"/>
          </ac:spMkLst>
        </pc:spChg>
        <pc:spChg chg="add mod ord">
          <ac:chgData name="Joe Reiney" userId="c53819a9-d86d-4e3a-b2ac-a43ed47cac6b" providerId="ADAL" clId="{32CDBE4F-269E-4BDD-BCF5-BFFF998F9DCE}" dt="2021-08-30T16:24:24.004" v="4121" actId="20577"/>
          <ac:spMkLst>
            <pc:docMk/>
            <pc:sldMk cId="4265567215" sldId="268"/>
            <ac:spMk id="6" creationId="{90B37845-0154-4A5F-A92D-9CCD5D20AB3E}"/>
          </ac:spMkLst>
        </pc:spChg>
        <pc:graphicFrameChg chg="add mod ord modGraphic">
          <ac:chgData name="Joe Reiney" userId="c53819a9-d86d-4e3a-b2ac-a43ed47cac6b" providerId="ADAL" clId="{32CDBE4F-269E-4BDD-BCF5-BFFF998F9DCE}" dt="2021-08-30T16:23:02.066" v="3819" actId="700"/>
          <ac:graphicFrameMkLst>
            <pc:docMk/>
            <pc:sldMk cId="4265567215" sldId="268"/>
            <ac:graphicFrameMk id="4" creationId="{D2CC3693-7B8F-4BFF-8C7F-CB77486FD439}"/>
          </ac:graphicFrameMkLst>
        </pc:graphicFrameChg>
      </pc:sldChg>
      <pc:sldChg chg="modSp new mod">
        <pc:chgData name="Joe Reiney" userId="c53819a9-d86d-4e3a-b2ac-a43ed47cac6b" providerId="ADAL" clId="{32CDBE4F-269E-4BDD-BCF5-BFFF998F9DCE}" dt="2021-08-30T16:56:18.639" v="5611" actId="20577"/>
        <pc:sldMkLst>
          <pc:docMk/>
          <pc:sldMk cId="3806602400" sldId="269"/>
        </pc:sldMkLst>
        <pc:spChg chg="mod">
          <ac:chgData name="Joe Reiney" userId="c53819a9-d86d-4e3a-b2ac-a43ed47cac6b" providerId="ADAL" clId="{32CDBE4F-269E-4BDD-BCF5-BFFF998F9DCE}" dt="2021-08-30T16:56:18.639" v="5611" actId="20577"/>
          <ac:spMkLst>
            <pc:docMk/>
            <pc:sldMk cId="3806602400" sldId="269"/>
            <ac:spMk id="2" creationId="{AA54F3E5-12F3-442B-BEF6-3215877E85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85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76436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7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45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0988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0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52ED55-23CF-4C67-8282-B26A8025CF6E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38817C-B386-4E81-9ACC-C9EBFB1510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081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reiney@ccajax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932E9C-BCE7-4564-84F6-CBA75E8B0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C7A8FD-E375-431A-898D-F728F0948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587" y="986216"/>
            <a:ext cx="5235575" cy="439498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Welcome to open house!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C621E2-C9A1-42DB-B77B-FDEC40996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85FBED9-5297-4759-B2C0-B6C973023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90140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587" y="5557158"/>
            <a:ext cx="5796399" cy="84453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3F3F2"/>
                </a:solidFill>
              </a:rPr>
              <a:t> Joe Reiney</a:t>
            </a:r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5790EA5-769B-485F-84A1-D280D26E0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61" y="2292406"/>
            <a:ext cx="3217333" cy="187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6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0EDD-A7F4-4459-AB36-E3338D553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579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What have we done so far in a.p. United States History? (apush)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AC824-F55B-43C4-BC39-1BCFCD96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6959"/>
            <a:ext cx="10178322" cy="43526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finished Period 1 – 1491to 1607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Topics covered include Native Americans before European contact, Columbian Exchange, European exploration, slavery and social systems, and cultural exchange between Europeans, American Indians and Africans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Also have worked on document analysis on primary and secondary sources. </a:t>
            </a:r>
          </a:p>
          <a:p>
            <a:r>
              <a:rPr lang="en-US" dirty="0"/>
              <a:t>We started Period 2 last Friday 8/27 which covers 1607-1754 (Jamestown to French and Indian War)</a:t>
            </a:r>
          </a:p>
          <a:p>
            <a:r>
              <a:rPr lang="en-US" dirty="0"/>
              <a:t>We played a Mercantilism game yesterday to simulate European economies in 1600’s and 1700’s</a:t>
            </a:r>
          </a:p>
          <a:p>
            <a:r>
              <a:rPr lang="en-US" dirty="0"/>
              <a:t>We have practiced writing a Shorth Answer Question (SAQ); one of three different writing pieces we cover during the year.  The others are Document Based Questions (DBQ’s) and Long Essay Questions (LEQ’s)</a:t>
            </a:r>
          </a:p>
        </p:txBody>
      </p:sp>
    </p:spTree>
    <p:extLst>
      <p:ext uri="{BB962C8B-B14F-4D97-AF65-F5344CB8AC3E}">
        <p14:creationId xmlns:p14="http://schemas.microsoft.com/office/powerpoint/2010/main" val="84855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68C0-558F-4888-AD3D-1F446410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bit about the A.P. united states history exam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CC3693-7B8F-4BFF-8C7F-CB77486FD43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1025121"/>
              </p:ext>
            </p:extLst>
          </p:nvPr>
        </p:nvGraphicFramePr>
        <p:xfrm>
          <a:off x="1257300" y="2286000"/>
          <a:ext cx="4800600" cy="3454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val="178409508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12134672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635676777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42099200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Questions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 of Exam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326790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1A: Multiple Choice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 questions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 minutes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952089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1B: Short Answer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questions (some student choice)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 minutes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899458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2A; Document-Based Question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question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 minutes + 15 min reading period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786606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2B: Long Essay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question (some student choice)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 minutes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505566129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37845-0154-4A5F-A92D-9CCD5D20AB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 U.S. History Exam takes 3 hours and 15 minutes to complete.  There are two sections: a multiple choice/ short answer section and a free response section with a DBQ and LEQ. </a:t>
            </a:r>
          </a:p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the Date! The APUSH exam will be on Friday May 6, 2022 @ 8:00 a.m.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E824DD3-FBBC-4005-857A-972392F0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4"/>
            <a:ext cx="28405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6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2BC8-0005-41FE-B960-AC8CD2049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96702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What have we done so far in American government?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84742-FA1B-4FE2-B948-5F4A5FA31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7060"/>
            <a:ext cx="10178322" cy="4731797"/>
          </a:xfrm>
        </p:spPr>
        <p:txBody>
          <a:bodyPr>
            <a:normAutofit fontScale="92500"/>
          </a:bodyPr>
          <a:lstStyle/>
          <a:p>
            <a:r>
              <a:rPr lang="en-US" dirty="0"/>
              <a:t>We have finished Unit 1 on Foundations of Government.  We have covered the information below: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Different types of governments (dictatorships, anarchy, democracy among others).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Have looked at our Founding documents (Declaration of Independence, Preamble to the Constitution, Federalist Papers) and looked at the founding principles of our government today.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Articles of Confederation – our first attempt – why did it fail?  Strengths and Weaknesses</a:t>
            </a:r>
          </a:p>
          <a:p>
            <a:r>
              <a:rPr lang="en-US" dirty="0"/>
              <a:t>We are currently in Unit 2 on The Constitution.  So far we have: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Completed the citizenship test questions and discussed.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Practiced the citizenship questions using websites.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Discussed what it takes to become a citizen in the 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Later this week, we will complete an in-depth look at our Constitution, its structure and the 27 amendments (additions) to it.  </a:t>
            </a:r>
          </a:p>
        </p:txBody>
      </p:sp>
    </p:spTree>
    <p:extLst>
      <p:ext uri="{BB962C8B-B14F-4D97-AF65-F5344CB8AC3E}">
        <p14:creationId xmlns:p14="http://schemas.microsoft.com/office/powerpoint/2010/main" val="41806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F3E5-12F3-442B-BEF6-3215877E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Are there Any </a:t>
            </a:r>
            <a:r>
              <a:rPr lang="en-US" dirty="0"/>
              <a:t>Questions?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11773-38D2-4A23-B732-8A956B021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0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 for attending our 2021-2022 Open House!</a:t>
            </a:r>
          </a:p>
        </p:txBody>
      </p:sp>
      <p:pic>
        <p:nvPicPr>
          <p:cNvPr id="3" name="Content Placeholder 2" descr="&lt;strong&gt;Thank You&lt;/strong&gt; PNG Transparent Images | PNG Al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371" y="2286000"/>
            <a:ext cx="6734208" cy="3594100"/>
          </a:xfrm>
        </p:spPr>
      </p:pic>
    </p:spTree>
    <p:extLst>
      <p:ext uri="{BB962C8B-B14F-4D97-AF65-F5344CB8AC3E}">
        <p14:creationId xmlns:p14="http://schemas.microsoft.com/office/powerpoint/2010/main" val="97253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contact me: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r>
              <a:rPr lang="en-US" sz="4000" b="1" dirty="0"/>
              <a:t>Email</a:t>
            </a:r>
            <a:r>
              <a:rPr lang="en-US" sz="4000" dirty="0"/>
              <a:t>: </a:t>
            </a:r>
            <a:r>
              <a:rPr lang="en-US" sz="4000" dirty="0">
                <a:hlinkClick r:id="rId2"/>
              </a:rPr>
              <a:t>jreiney@ccajax.org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Classroom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48836"/>
          </a:xfrm>
        </p:spPr>
        <p:txBody>
          <a:bodyPr>
            <a:noAutofit/>
          </a:bodyPr>
          <a:lstStyle/>
          <a:p>
            <a:r>
              <a:rPr lang="en-US" sz="2400" b="1" dirty="0"/>
              <a:t>Prompt</a:t>
            </a:r>
            <a:r>
              <a:rPr lang="en-US" sz="2400" dirty="0"/>
              <a:t>: be on time; in seat when bell rings</a:t>
            </a:r>
          </a:p>
          <a:p>
            <a:r>
              <a:rPr lang="en-US" sz="2400" b="1" dirty="0"/>
              <a:t>Prepared</a:t>
            </a:r>
            <a:r>
              <a:rPr lang="en-US" sz="2400" dirty="0"/>
              <a:t> – notebook (everyday) and pen/ pencil/ paper </a:t>
            </a:r>
          </a:p>
          <a:p>
            <a:r>
              <a:rPr lang="en-US" sz="2400" b="1" dirty="0"/>
              <a:t>Productive</a:t>
            </a:r>
            <a:r>
              <a:rPr lang="en-US" sz="2400" dirty="0"/>
              <a:t> – follow instructions when enter class; cell phones and ear buds off and put away (in bag or a pocket)</a:t>
            </a:r>
          </a:p>
          <a:p>
            <a:r>
              <a:rPr lang="en-US" sz="2400" b="1" dirty="0"/>
              <a:t>Polite</a:t>
            </a:r>
            <a:r>
              <a:rPr lang="en-US" sz="2400" dirty="0"/>
              <a:t> – be courteous to teacher/ classmates; no eating food/gum/candy in class.  Drinks must have a lid/ top. </a:t>
            </a:r>
          </a:p>
          <a:p>
            <a:r>
              <a:rPr lang="en-US" sz="2400" b="1" dirty="0"/>
              <a:t>Positive</a:t>
            </a:r>
            <a:r>
              <a:rPr lang="en-US" sz="2400" dirty="0"/>
              <a:t> – strive to do your personal best!</a:t>
            </a:r>
          </a:p>
        </p:txBody>
      </p:sp>
    </p:spTree>
    <p:extLst>
      <p:ext uri="{BB962C8B-B14F-4D97-AF65-F5344CB8AC3E}">
        <p14:creationId xmlns:p14="http://schemas.microsoft.com/office/powerpoint/2010/main" val="415594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Supplies/ Class 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Supplies</a:t>
            </a:r>
            <a:r>
              <a:rPr lang="en-US" b="1" dirty="0"/>
              <a:t>: notebook (2 to 3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″,  3 – ring binders</a:t>
            </a:r>
            <a:r>
              <a:rPr lang="en-US" b="1" dirty="0"/>
              <a:t>) and related supplies should be brought to class </a:t>
            </a:r>
            <a:r>
              <a:rPr lang="en-US" b="1" u="sng" dirty="0"/>
              <a:t>every day. </a:t>
            </a:r>
            <a:endParaRPr lang="en-US" dirty="0"/>
          </a:p>
          <a:p>
            <a:pPr lvl="0"/>
            <a:r>
              <a:rPr lang="en-US" dirty="0"/>
              <a:t>#2 pencils, </a:t>
            </a:r>
            <a:r>
              <a:rPr lang="en-US" b="1" u="sng" dirty="0"/>
              <a:t>blue or black pens</a:t>
            </a:r>
            <a:r>
              <a:rPr lang="en-US" dirty="0"/>
              <a:t>, scissors, colored pencils or markers, highlighter, ruler, eraser, and notebook paper (college ruled)</a:t>
            </a:r>
          </a:p>
          <a:p>
            <a:r>
              <a:rPr lang="en-US" b="1" dirty="0"/>
              <a:t>Everything we do is put into our binders.  We care creating a study guide for semester/ final exams and the A.P. exam. </a:t>
            </a:r>
          </a:p>
        </p:txBody>
      </p:sp>
    </p:spTree>
    <p:extLst>
      <p:ext uri="{BB962C8B-B14F-4D97-AF65-F5344CB8AC3E}">
        <p14:creationId xmlns:p14="http://schemas.microsoft.com/office/powerpoint/2010/main" val="162401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pPr algn="ctr"/>
            <a:r>
              <a:rPr lang="en-US" b="1" dirty="0"/>
              <a:t> Edpuzzle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r>
              <a:rPr lang="en-US" dirty="0"/>
              <a:t>We use Edpuzzle as our foundation in A.P. World History, A.P. U.S. History, and American Government (Honors and standard). </a:t>
            </a:r>
          </a:p>
          <a:p>
            <a:r>
              <a:rPr lang="en-US" dirty="0"/>
              <a:t>Most homework will be a reading assignment and video and questions from this online platforms: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11075"/>
              </p:ext>
            </p:extLst>
          </p:nvPr>
        </p:nvGraphicFramePr>
        <p:xfrm>
          <a:off x="838201" y="2760955"/>
          <a:ext cx="10515600" cy="435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848">
                  <a:extLst>
                    <a:ext uri="{9D8B030D-6E8A-4147-A177-3AD203B41FA5}">
                      <a16:colId xmlns:a16="http://schemas.microsoft.com/office/drawing/2014/main" val="3850087448"/>
                    </a:ext>
                  </a:extLst>
                </a:gridCol>
                <a:gridCol w="3913557">
                  <a:extLst>
                    <a:ext uri="{9D8B030D-6E8A-4147-A177-3AD203B41FA5}">
                      <a16:colId xmlns:a16="http://schemas.microsoft.com/office/drawing/2014/main" val="3976685585"/>
                    </a:ext>
                  </a:extLst>
                </a:gridCol>
                <a:gridCol w="5294195">
                  <a:extLst>
                    <a:ext uri="{9D8B030D-6E8A-4147-A177-3AD203B41FA5}">
                      <a16:colId xmlns:a16="http://schemas.microsoft.com/office/drawing/2014/main" val="3013040289"/>
                    </a:ext>
                  </a:extLst>
                </a:gridCol>
              </a:tblGrid>
              <a:tr h="721284">
                <a:tc>
                  <a:txBody>
                    <a:bodyPr/>
                    <a:lstStyle/>
                    <a:p>
                      <a:r>
                        <a:rPr lang="en-US" dirty="0"/>
                        <a:t>Class/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Edpuzzle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456964"/>
                  </a:ext>
                </a:extLst>
              </a:tr>
              <a:tr h="52827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– AP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virobig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077309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– APUSH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gugweku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48363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FLVS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601720"/>
                  </a:ext>
                </a:extLst>
              </a:tr>
              <a:tr h="750707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Standard American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kaziwog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47979"/>
                  </a:ext>
                </a:extLst>
              </a:tr>
              <a:tr h="750707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– Honors American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hehaide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796504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36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30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Grades are a combination of test, quiz, and homework.  A breakdown is below: </a:t>
            </a:r>
            <a:endParaRPr lang="en-US" dirty="0"/>
          </a:p>
          <a:p>
            <a:r>
              <a:rPr lang="en-US" dirty="0"/>
              <a:t>Can complete test corrections to raise test grades (arrange after school times with Mr.. Reiney.)</a:t>
            </a:r>
          </a:p>
          <a:p>
            <a:r>
              <a:rPr lang="en-US" dirty="0"/>
              <a:t>Students can always arrange</a:t>
            </a:r>
            <a:r>
              <a:rPr lang="en-US" b="1" dirty="0"/>
              <a:t> tutoring/ help sessions </a:t>
            </a:r>
            <a:r>
              <a:rPr lang="en-US" dirty="0"/>
              <a:t>either in person after school </a:t>
            </a:r>
            <a:r>
              <a:rPr lang="en-US" b="1" dirty="0"/>
              <a:t>(Tuesdays and Thursdays) </a:t>
            </a:r>
            <a:r>
              <a:rPr lang="en-US" dirty="0"/>
              <a:t>or virtually via Teams.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8AE0BD5-F22D-435B-B184-3F6B34E17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38949"/>
              </p:ext>
            </p:extLst>
          </p:nvPr>
        </p:nvGraphicFramePr>
        <p:xfrm>
          <a:off x="1491449" y="4334078"/>
          <a:ext cx="866855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10">
                  <a:extLst>
                    <a:ext uri="{9D8B030D-6E8A-4147-A177-3AD203B41FA5}">
                      <a16:colId xmlns:a16="http://schemas.microsoft.com/office/drawing/2014/main" val="1047938333"/>
                    </a:ext>
                  </a:extLst>
                </a:gridCol>
                <a:gridCol w="1733710">
                  <a:extLst>
                    <a:ext uri="{9D8B030D-6E8A-4147-A177-3AD203B41FA5}">
                      <a16:colId xmlns:a16="http://schemas.microsoft.com/office/drawing/2014/main" val="2372961189"/>
                    </a:ext>
                  </a:extLst>
                </a:gridCol>
                <a:gridCol w="1733710">
                  <a:extLst>
                    <a:ext uri="{9D8B030D-6E8A-4147-A177-3AD203B41FA5}">
                      <a16:colId xmlns:a16="http://schemas.microsoft.com/office/drawing/2014/main" val="3429280673"/>
                    </a:ext>
                  </a:extLst>
                </a:gridCol>
                <a:gridCol w="1733710">
                  <a:extLst>
                    <a:ext uri="{9D8B030D-6E8A-4147-A177-3AD203B41FA5}">
                      <a16:colId xmlns:a16="http://schemas.microsoft.com/office/drawing/2014/main" val="240875304"/>
                    </a:ext>
                  </a:extLst>
                </a:gridCol>
                <a:gridCol w="1733710">
                  <a:extLst>
                    <a:ext uri="{9D8B030D-6E8A-4147-A177-3AD203B41FA5}">
                      <a16:colId xmlns:a16="http://schemas.microsoft.com/office/drawing/2014/main" val="1273504319"/>
                    </a:ext>
                  </a:extLst>
                </a:gridCol>
              </a:tblGrid>
              <a:tr h="332913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Progress/ report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128300"/>
                  </a:ext>
                </a:extLst>
              </a:tr>
              <a:tr h="332913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86405"/>
                  </a:ext>
                </a:extLst>
              </a:tr>
              <a:tr h="332913">
                <a:tc>
                  <a:txBody>
                    <a:bodyPr/>
                    <a:lstStyle/>
                    <a:p>
                      <a:r>
                        <a:rPr lang="en-US" dirty="0"/>
                        <a:t>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93194"/>
                  </a:ext>
                </a:extLst>
              </a:tr>
              <a:tr h="332913">
                <a:tc>
                  <a:txBody>
                    <a:bodyPr/>
                    <a:lstStyle/>
                    <a:p>
                      <a:r>
                        <a:rPr lang="en-US" dirty="0"/>
                        <a:t>Homework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72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21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Make 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Make-up center </a:t>
            </a:r>
            <a:r>
              <a:rPr lang="en-US" dirty="0"/>
              <a:t>= Have a set of folders in class for make up work at front of room</a:t>
            </a:r>
          </a:p>
          <a:p>
            <a:r>
              <a:rPr lang="en-US" dirty="0"/>
              <a:t>Can check </a:t>
            </a:r>
            <a:r>
              <a:rPr lang="en-US" b="1" dirty="0"/>
              <a:t>MAKE UP WORK channel </a:t>
            </a:r>
            <a:r>
              <a:rPr lang="en-US" dirty="0"/>
              <a:t>on Teams to see what may have missed</a:t>
            </a:r>
          </a:p>
          <a:p>
            <a:r>
              <a:rPr lang="en-US" dirty="0"/>
              <a:t>It is the </a:t>
            </a:r>
            <a:r>
              <a:rPr lang="en-US" b="1" u="sng" dirty="0"/>
              <a:t>student’s responsibility</a:t>
            </a:r>
            <a:r>
              <a:rPr lang="en-US" dirty="0"/>
              <a:t> to get any make up work from me.   Per CCA policy, students will have </a:t>
            </a:r>
            <a:r>
              <a:rPr lang="en-US" b="1" dirty="0"/>
              <a:t>one day to make-up work for each day you are absent.</a:t>
            </a:r>
            <a:r>
              <a:rPr lang="en-US" dirty="0"/>
              <a:t>  For extended absences, please consult me as to the make-up timeline. </a:t>
            </a:r>
          </a:p>
          <a:p>
            <a:r>
              <a:rPr lang="en-US" dirty="0"/>
              <a:t>Late Work penalties: one day late = 25% penalty; two days late= 50% penalty</a:t>
            </a:r>
          </a:p>
          <a:p>
            <a:r>
              <a:rPr lang="en-US" b="1" u="sng" dirty="0"/>
              <a:t>Tests</a:t>
            </a:r>
            <a:r>
              <a:rPr lang="en-US" dirty="0"/>
              <a:t>: student will arrange to make up a test </a:t>
            </a:r>
            <a:r>
              <a:rPr lang="en-US" b="1" u="sng" dirty="0"/>
              <a:t>within one week</a:t>
            </a:r>
            <a:r>
              <a:rPr lang="en-US" dirty="0"/>
              <a:t> of the original test date.  I will available </a:t>
            </a:r>
            <a:r>
              <a:rPr lang="en-US" b="1" dirty="0"/>
              <a:t>Tuesdays and Thursdays </a:t>
            </a:r>
            <a:r>
              <a:rPr lang="en-US" dirty="0"/>
              <a:t>from </a:t>
            </a:r>
            <a:r>
              <a:rPr lang="en-US" b="1" dirty="0"/>
              <a:t>3:15-4:15 p.m. </a:t>
            </a:r>
            <a:r>
              <a:rPr lang="en-US" dirty="0"/>
              <a:t>for make-up tests or for tutoring.  Any other times must be discussed on an individual basis.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956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have we done so far in a.p. world?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91953"/>
            <a:ext cx="10178322" cy="478763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We finished a brief Unit 0 on religions of the world, political and social systems prior to 1200-1450 C.E.</a:t>
            </a:r>
          </a:p>
          <a:p>
            <a:r>
              <a:rPr lang="en-US" sz="2400" dirty="0"/>
              <a:t>Currently, we are finishing Unit 1 entitled The Global Tapestry 1200-1450.  </a:t>
            </a:r>
          </a:p>
          <a:p>
            <a:pPr lvl="1">
              <a:buFontTx/>
              <a:buChar char="-"/>
            </a:pPr>
            <a:r>
              <a:rPr lang="en-US" sz="2400" dirty="0"/>
              <a:t>We have covered developments in East Asia, the World of Islam, South and Southeast Asia and Europe from 1200-1450.  </a:t>
            </a:r>
          </a:p>
          <a:p>
            <a:pPr lvl="1">
              <a:buFontTx/>
              <a:buChar char="-"/>
            </a:pPr>
            <a:r>
              <a:rPr lang="en-US" sz="2400" dirty="0"/>
              <a:t>We have covered state building (country formation) in the Americas and Africa.  </a:t>
            </a:r>
          </a:p>
          <a:p>
            <a:pPr lvl="1">
              <a:buFontTx/>
              <a:buChar char="-"/>
            </a:pPr>
            <a:r>
              <a:rPr lang="en-US" sz="2400" dirty="0"/>
              <a:t>We have worked on document analysis using primary and secondary sources. </a:t>
            </a:r>
          </a:p>
          <a:p>
            <a:pPr marL="109538" lvl="1" indent="347663"/>
            <a:r>
              <a:rPr lang="en-US" sz="2400" dirty="0"/>
              <a:t>Will test Thursday on Unit 1 and will have a Writing workshop on Short Answer Questions on Friday 9/3</a:t>
            </a:r>
          </a:p>
          <a:p>
            <a:pPr marL="109538" lvl="1" indent="347663"/>
            <a:r>
              <a:rPr lang="en-US" sz="2400" dirty="0"/>
              <a:t>We begin Unit 2: Networks of Exchange 1200-1450 on Tuesday 9/7/21. </a:t>
            </a:r>
          </a:p>
        </p:txBody>
      </p:sp>
    </p:spTree>
    <p:extLst>
      <p:ext uri="{BB962C8B-B14F-4D97-AF65-F5344CB8AC3E}">
        <p14:creationId xmlns:p14="http://schemas.microsoft.com/office/powerpoint/2010/main" val="88955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102D-0615-4E48-9822-B0E00866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 Bit about  the a.p. world history exam</a:t>
            </a:r>
          </a:p>
        </p:txBody>
      </p:sp>
      <p:pic>
        <p:nvPicPr>
          <p:cNvPr id="4" name="Content Placeholder 3" descr="AP World History: Modern structure">
            <a:extLst>
              <a:ext uri="{FF2B5EF4-FFF2-40B4-BE49-F238E27FC236}">
                <a16:creationId xmlns:a16="http://schemas.microsoft.com/office/drawing/2014/main" id="{D82561D1-9554-4123-AFDC-E6FF974D5CB2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054" y="1562470"/>
            <a:ext cx="6178857" cy="27254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09FBE1-B476-4E19-B6B0-BCF6F8845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3876" y="2286000"/>
            <a:ext cx="3964519" cy="36195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time for AP World History Exam: 3 hours and 15 minutes.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1 includes the Stimulus Based Multiple Choice section and the Short Answer Questions (SAQ’s).  Section 2 includes the Document-Based Question (DBQ) and the Long Essay Question (LEQ).  There is a 10-minute break between sections 1 and 2 of the WHAP exam. 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84B53-A1F3-4FD7-A8FE-5D89CE885D57}"/>
              </a:ext>
            </a:extLst>
          </p:cNvPr>
          <p:cNvSpPr txBox="1"/>
          <p:nvPr/>
        </p:nvSpPr>
        <p:spPr>
          <a:xfrm>
            <a:off x="1482571" y="5486400"/>
            <a:ext cx="94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Save the Date! A.P. World History Exam is Thursday May 12, 2022 @ 8:00 a.m.</a:t>
            </a:r>
          </a:p>
        </p:txBody>
      </p:sp>
    </p:spTree>
    <p:extLst>
      <p:ext uri="{BB962C8B-B14F-4D97-AF65-F5344CB8AC3E}">
        <p14:creationId xmlns:p14="http://schemas.microsoft.com/office/powerpoint/2010/main" val="35730622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88CF49C891494281EFD2A6F8FEB86E" ma:contentTypeVersion="3" ma:contentTypeDescription="Create a new document." ma:contentTypeScope="" ma:versionID="2244f3c8eba79e5936271ac2ae2d7f59">
  <xsd:schema xmlns:xsd="http://www.w3.org/2001/XMLSchema" xmlns:xs="http://www.w3.org/2001/XMLSchema" xmlns:p="http://schemas.microsoft.com/office/2006/metadata/properties" xmlns:ns2="1cda920a-0f6d-4326-829d-5a53db55e773" targetNamespace="http://schemas.microsoft.com/office/2006/metadata/properties" ma:root="true" ma:fieldsID="4191fdfe5e654a77b62cb2621055aa49" ns2:_="">
    <xsd:import namespace="1cda920a-0f6d-4326-829d-5a53db55e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a920a-0f6d-4326-829d-5a53db55e7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F29952-D8B3-42D2-B451-E158C64BF8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6982DF-1181-4090-A442-4C53858BD66F}"/>
</file>

<file path=customXml/itemProps3.xml><?xml version="1.0" encoding="utf-8"?>
<ds:datastoreItem xmlns:ds="http://schemas.openxmlformats.org/officeDocument/2006/customXml" ds:itemID="{E19FFB8D-7F18-44D9-A9BD-B19ED829CF2B}">
  <ds:schemaRefs>
    <ds:schemaRef ds:uri="083e8002-7f91-42db-8969-78c4b78f07e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391a0f7-c395-4365-b11d-f593fdbcbd8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198</TotalTime>
  <Words>1180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Badge</vt:lpstr>
      <vt:lpstr>Welcome to open house!</vt:lpstr>
      <vt:lpstr>How to contact me: </vt:lpstr>
      <vt:lpstr>Classroom Expectations</vt:lpstr>
      <vt:lpstr>Supplies/ Class Notebook</vt:lpstr>
      <vt:lpstr> Edpuzzle Codes</vt:lpstr>
      <vt:lpstr>Grades</vt:lpstr>
      <vt:lpstr>Make up work</vt:lpstr>
      <vt:lpstr>What have we done so far in a.p. world? </vt:lpstr>
      <vt:lpstr>A Bit about  the a.p. world history exam</vt:lpstr>
      <vt:lpstr>What have we done so far in a.p. United States History? (apush)</vt:lpstr>
      <vt:lpstr>A bit about the A.P. united states history exam</vt:lpstr>
      <vt:lpstr>What have we done so far in American government? </vt:lpstr>
      <vt:lpstr>Are there Any Questions?  </vt:lpstr>
      <vt:lpstr>Thank you for attending our 2021-2022 Open House!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World History!</dc:title>
  <dc:creator>Reiney, Joseph W.</dc:creator>
  <cp:lastModifiedBy>Joe Reiney</cp:lastModifiedBy>
  <cp:revision>15</cp:revision>
  <dcterms:created xsi:type="dcterms:W3CDTF">2020-09-27T22:07:12Z</dcterms:created>
  <dcterms:modified xsi:type="dcterms:W3CDTF">2021-08-30T16:56:23Z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0x0101003188CF49C891494281EFD2A6F8FEB86E</vt:lpwstr>
  </property>
</Properties>
</file>