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278F3-311A-4742-B5E8-D879A41F9460}" v="1" dt="2021-08-27T12:31:30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" userId="858f4e24-050a-4de4-b46e-08d9511aaa92" providerId="ADAL" clId="{16E85CC9-5519-4BF9-86CA-99F166DBDB4B}"/>
    <pc:docChg chg="modSld">
      <pc:chgData name="Sara" userId="858f4e24-050a-4de4-b46e-08d9511aaa92" providerId="ADAL" clId="{16E85CC9-5519-4BF9-86CA-99F166DBDB4B}" dt="2020-09-02T19:23:00.597" v="1" actId="20577"/>
      <pc:docMkLst>
        <pc:docMk/>
      </pc:docMkLst>
      <pc:sldChg chg="modSp mod">
        <pc:chgData name="Sara" userId="858f4e24-050a-4de4-b46e-08d9511aaa92" providerId="ADAL" clId="{16E85CC9-5519-4BF9-86CA-99F166DBDB4B}" dt="2020-09-02T19:23:00.597" v="1" actId="20577"/>
        <pc:sldMkLst>
          <pc:docMk/>
          <pc:sldMk cId="2997203635" sldId="256"/>
        </pc:sldMkLst>
        <pc:spChg chg="mod">
          <ac:chgData name="Sara" userId="858f4e24-050a-4de4-b46e-08d9511aaa92" providerId="ADAL" clId="{16E85CC9-5519-4BF9-86CA-99F166DBDB4B}" dt="2020-09-02T19:23:00.597" v="1" actId="20577"/>
          <ac:spMkLst>
            <pc:docMk/>
            <pc:sldMk cId="2997203635" sldId="256"/>
            <ac:spMk id="2" creationId="{7087ECCD-A23B-40C1-8D79-9138A2E41C7F}"/>
          </ac:spMkLst>
        </pc:spChg>
      </pc:sldChg>
    </pc:docChg>
  </pc:docChgLst>
  <pc:docChgLst>
    <pc:chgData name="Sara" userId="858f4e24-050a-4de4-b46e-08d9511aaa92" providerId="ADAL" clId="{32C278F3-311A-4742-B5E8-D879A41F9460}"/>
    <pc:docChg chg="custSel addSld delSld modSld">
      <pc:chgData name="Sara" userId="858f4e24-050a-4de4-b46e-08d9511aaa92" providerId="ADAL" clId="{32C278F3-311A-4742-B5E8-D879A41F9460}" dt="2021-08-27T12:36:28.224" v="596" actId="255"/>
      <pc:docMkLst>
        <pc:docMk/>
      </pc:docMkLst>
      <pc:sldChg chg="modSp mod">
        <pc:chgData name="Sara" userId="858f4e24-050a-4de4-b46e-08d9511aaa92" providerId="ADAL" clId="{32C278F3-311A-4742-B5E8-D879A41F9460}" dt="2021-08-27T12:30:42.594" v="549" actId="20577"/>
        <pc:sldMkLst>
          <pc:docMk/>
          <pc:sldMk cId="2997203635" sldId="256"/>
        </pc:sldMkLst>
        <pc:spChg chg="mod">
          <ac:chgData name="Sara" userId="858f4e24-050a-4de4-b46e-08d9511aaa92" providerId="ADAL" clId="{32C278F3-311A-4742-B5E8-D879A41F9460}" dt="2021-08-27T12:30:42.594" v="549" actId="20577"/>
          <ac:spMkLst>
            <pc:docMk/>
            <pc:sldMk cId="2997203635" sldId="256"/>
            <ac:spMk id="2" creationId="{7087ECCD-A23B-40C1-8D79-9138A2E41C7F}"/>
          </ac:spMkLst>
        </pc:spChg>
      </pc:sldChg>
      <pc:sldChg chg="modSp mod">
        <pc:chgData name="Sara" userId="858f4e24-050a-4de4-b46e-08d9511aaa92" providerId="ADAL" clId="{32C278F3-311A-4742-B5E8-D879A41F9460}" dt="2021-08-27T12:30:51.108" v="550" actId="20577"/>
        <pc:sldMkLst>
          <pc:docMk/>
          <pc:sldMk cId="3170324583" sldId="257"/>
        </pc:sldMkLst>
        <pc:spChg chg="mod">
          <ac:chgData name="Sara" userId="858f4e24-050a-4de4-b46e-08d9511aaa92" providerId="ADAL" clId="{32C278F3-311A-4742-B5E8-D879A41F9460}" dt="2021-08-27T12:30:51.108" v="550" actId="20577"/>
          <ac:spMkLst>
            <pc:docMk/>
            <pc:sldMk cId="3170324583" sldId="257"/>
            <ac:spMk id="3" creationId="{E448A416-369E-4290-9FD9-562730A1A1DA}"/>
          </ac:spMkLst>
        </pc:spChg>
      </pc:sldChg>
      <pc:sldChg chg="modSp mod">
        <pc:chgData name="Sara" userId="858f4e24-050a-4de4-b46e-08d9511aaa92" providerId="ADAL" clId="{32C278F3-311A-4742-B5E8-D879A41F9460}" dt="2021-08-26T23:36:32.524" v="537" actId="20577"/>
        <pc:sldMkLst>
          <pc:docMk/>
          <pc:sldMk cId="1967243242" sldId="259"/>
        </pc:sldMkLst>
        <pc:spChg chg="mod">
          <ac:chgData name="Sara" userId="858f4e24-050a-4de4-b46e-08d9511aaa92" providerId="ADAL" clId="{32C278F3-311A-4742-B5E8-D879A41F9460}" dt="2021-08-26T23:36:32.524" v="537" actId="20577"/>
          <ac:spMkLst>
            <pc:docMk/>
            <pc:sldMk cId="1967243242" sldId="259"/>
            <ac:spMk id="3" creationId="{7DD516DE-BB48-4F46-B53D-328AED654BAF}"/>
          </ac:spMkLst>
        </pc:spChg>
      </pc:sldChg>
      <pc:sldChg chg="modSp mod">
        <pc:chgData name="Sara" userId="858f4e24-050a-4de4-b46e-08d9511aaa92" providerId="ADAL" clId="{32C278F3-311A-4742-B5E8-D879A41F9460}" dt="2021-08-26T23:33:36.837" v="363" actId="20577"/>
        <pc:sldMkLst>
          <pc:docMk/>
          <pc:sldMk cId="1759861724" sldId="260"/>
        </pc:sldMkLst>
        <pc:spChg chg="mod">
          <ac:chgData name="Sara" userId="858f4e24-050a-4de4-b46e-08d9511aaa92" providerId="ADAL" clId="{32C278F3-311A-4742-B5E8-D879A41F9460}" dt="2021-08-26T23:33:36.837" v="363" actId="20577"/>
          <ac:spMkLst>
            <pc:docMk/>
            <pc:sldMk cId="1759861724" sldId="260"/>
            <ac:spMk id="3" creationId="{99A71054-6FDE-4615-A0F1-9A0C3983334A}"/>
          </ac:spMkLst>
        </pc:spChg>
      </pc:sldChg>
      <pc:sldChg chg="modSp mod">
        <pc:chgData name="Sara" userId="858f4e24-050a-4de4-b46e-08d9511aaa92" providerId="ADAL" clId="{32C278F3-311A-4742-B5E8-D879A41F9460}" dt="2021-08-26T23:34:41.560" v="406" actId="20577"/>
        <pc:sldMkLst>
          <pc:docMk/>
          <pc:sldMk cId="145283129" sldId="261"/>
        </pc:sldMkLst>
        <pc:spChg chg="mod">
          <ac:chgData name="Sara" userId="858f4e24-050a-4de4-b46e-08d9511aaa92" providerId="ADAL" clId="{32C278F3-311A-4742-B5E8-D879A41F9460}" dt="2021-08-26T23:34:41.560" v="406" actId="20577"/>
          <ac:spMkLst>
            <pc:docMk/>
            <pc:sldMk cId="145283129" sldId="261"/>
            <ac:spMk id="3" creationId="{B62563AC-F82B-48E2-A7F9-17AC4A863483}"/>
          </ac:spMkLst>
        </pc:spChg>
      </pc:sldChg>
      <pc:sldChg chg="new del">
        <pc:chgData name="Sara" userId="858f4e24-050a-4de4-b46e-08d9511aaa92" providerId="ADAL" clId="{32C278F3-311A-4742-B5E8-D879A41F9460}" dt="2021-08-27T12:31:34.489" v="553" actId="2696"/>
        <pc:sldMkLst>
          <pc:docMk/>
          <pc:sldMk cId="1593298082" sldId="263"/>
        </pc:sldMkLst>
      </pc:sldChg>
      <pc:sldChg chg="modSp new del mod">
        <pc:chgData name="Sara" userId="858f4e24-050a-4de4-b46e-08d9511aaa92" providerId="ADAL" clId="{32C278F3-311A-4742-B5E8-D879A41F9460}" dt="2021-08-26T23:32:55.324" v="295" actId="2696"/>
        <pc:sldMkLst>
          <pc:docMk/>
          <pc:sldMk cId="3205718783" sldId="263"/>
        </pc:sldMkLst>
        <pc:spChg chg="mod">
          <ac:chgData name="Sara" userId="858f4e24-050a-4de4-b46e-08d9511aaa92" providerId="ADAL" clId="{32C278F3-311A-4742-B5E8-D879A41F9460}" dt="2021-08-26T23:29:55.083" v="49" actId="20577"/>
          <ac:spMkLst>
            <pc:docMk/>
            <pc:sldMk cId="3205718783" sldId="263"/>
            <ac:spMk id="2" creationId="{8F3CCEBC-11E1-409A-B3B4-CF55CC7FC334}"/>
          </ac:spMkLst>
        </pc:spChg>
        <pc:spChg chg="mod">
          <ac:chgData name="Sara" userId="858f4e24-050a-4de4-b46e-08d9511aaa92" providerId="ADAL" clId="{32C278F3-311A-4742-B5E8-D879A41F9460}" dt="2021-08-26T23:32:26.803" v="294" actId="5793"/>
          <ac:spMkLst>
            <pc:docMk/>
            <pc:sldMk cId="3205718783" sldId="263"/>
            <ac:spMk id="3" creationId="{F54D09E0-7592-457F-8D3A-5BE513908AE9}"/>
          </ac:spMkLst>
        </pc:spChg>
      </pc:sldChg>
      <pc:sldChg chg="modSp add mod">
        <pc:chgData name="Sara" userId="858f4e24-050a-4de4-b46e-08d9511aaa92" providerId="ADAL" clId="{32C278F3-311A-4742-B5E8-D879A41F9460}" dt="2021-08-27T12:36:28.224" v="596" actId="255"/>
        <pc:sldMkLst>
          <pc:docMk/>
          <pc:sldMk cId="1250328355" sldId="264"/>
        </pc:sldMkLst>
        <pc:spChg chg="mod">
          <ac:chgData name="Sara" userId="858f4e24-050a-4de4-b46e-08d9511aaa92" providerId="ADAL" clId="{32C278F3-311A-4742-B5E8-D879A41F9460}" dt="2021-08-27T12:36:28.224" v="596" actId="255"/>
          <ac:spMkLst>
            <pc:docMk/>
            <pc:sldMk cId="1250328355" sldId="264"/>
            <ac:spMk id="3" creationId="{0A2AFC03-E5C4-4FA1-B037-65F61C2758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ECCD-A23B-40C1-8D79-9138A2E41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III</a:t>
            </a:r>
            <a:br>
              <a:rPr lang="en-US" dirty="0"/>
            </a:br>
            <a:r>
              <a:rPr lang="en-US" sz="2400" dirty="0"/>
              <a:t>9:00-9:50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19BAE-0C30-4642-A13C-98F9F78E3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Hadden</a:t>
            </a:r>
          </a:p>
        </p:txBody>
      </p:sp>
    </p:spTree>
    <p:extLst>
      <p:ext uri="{BB962C8B-B14F-4D97-AF65-F5344CB8AC3E}">
        <p14:creationId xmlns:p14="http://schemas.microsoft.com/office/powerpoint/2010/main" val="299720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004F5-0B36-4A7A-A180-31C36ED6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 I am Sara Hadden!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A416-369E-4290-9FD9-562730A1A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been teaching for 16 years.</a:t>
            </a:r>
          </a:p>
          <a:p>
            <a:r>
              <a:rPr lang="en-US" dirty="0"/>
              <a:t>I have a wonderful husband, Randy, and two amazing little boys; Phoenix is 9 years old and Dash is 6 years old. They both attend Christ’s Church Academy.</a:t>
            </a:r>
          </a:p>
          <a:p>
            <a:r>
              <a:rPr lang="en-US" dirty="0"/>
              <a:t>I have a dog and a cat! I love animals!</a:t>
            </a:r>
          </a:p>
          <a:p>
            <a:r>
              <a:rPr lang="en-US" dirty="0"/>
              <a:t>In case you didn’t know, I love your kids, too!</a:t>
            </a:r>
          </a:p>
        </p:txBody>
      </p:sp>
    </p:spTree>
    <p:extLst>
      <p:ext uri="{BB962C8B-B14F-4D97-AF65-F5344CB8AC3E}">
        <p14:creationId xmlns:p14="http://schemas.microsoft.com/office/powerpoint/2010/main" val="317032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618F-931F-4D7E-BCB8-90779BAD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Behavior and Expectations: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FF97-9945-46A6-9F84-0EEA1063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 expect every student to come to class prepared with supplies needed for that day.</a:t>
            </a:r>
          </a:p>
          <a:p>
            <a:r>
              <a:rPr lang="en-US" dirty="0"/>
              <a:t>I expect each student to be respectful of me, my time, and each other.</a:t>
            </a:r>
          </a:p>
          <a:p>
            <a:r>
              <a:rPr lang="en-US" dirty="0"/>
              <a:t>I expect that if a student cannot say anything nice then they will keep their mouths closed.</a:t>
            </a:r>
          </a:p>
          <a:p>
            <a:r>
              <a:rPr lang="en-US" dirty="0"/>
              <a:t>I expect that each student should work harder than I do. I have already taken this course and I know my stuff. So, students must participate.</a:t>
            </a:r>
          </a:p>
          <a:p>
            <a:r>
              <a:rPr lang="en-US" dirty="0"/>
              <a:t>I expect that each student is responsible for their grade. I am responsible to teach.</a:t>
            </a:r>
          </a:p>
          <a:p>
            <a:r>
              <a:rPr lang="en-US" dirty="0"/>
              <a:t>I expect that students’ phones are turned off and zipped in their backpacks during class time.</a:t>
            </a:r>
          </a:p>
        </p:txBody>
      </p:sp>
    </p:spTree>
    <p:extLst>
      <p:ext uri="{BB962C8B-B14F-4D97-AF65-F5344CB8AC3E}">
        <p14:creationId xmlns:p14="http://schemas.microsoft.com/office/powerpoint/2010/main" val="256649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B9CB5-ADCA-439C-8E42-C9C2B614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Supplies/Materials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16DE-BB48-4F46-B53D-328AED654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Perspectives textbook</a:t>
            </a:r>
          </a:p>
          <a:p>
            <a:r>
              <a:rPr lang="en-US" dirty="0"/>
              <a:t>Current trade novel </a:t>
            </a:r>
          </a:p>
          <a:p>
            <a:r>
              <a:rPr lang="en-US" dirty="0"/>
              <a:t>CHARGED </a:t>
            </a:r>
            <a:r>
              <a:rPr lang="en-US" dirty="0" err="1"/>
              <a:t>Ipad</a:t>
            </a:r>
            <a:r>
              <a:rPr lang="en-US" dirty="0"/>
              <a:t>/laptop</a:t>
            </a:r>
          </a:p>
          <a:p>
            <a:r>
              <a:rPr lang="en-US" dirty="0"/>
              <a:t>Binder WITH Paper or notebook with pockets folders.</a:t>
            </a:r>
          </a:p>
          <a:p>
            <a:r>
              <a:rPr lang="en-US" dirty="0"/>
              <a:t>Pen (blue or black ink ONLY) or pencil</a:t>
            </a:r>
          </a:p>
          <a:p>
            <a:r>
              <a:rPr lang="en-US" dirty="0"/>
              <a:t>Highlighter</a:t>
            </a:r>
          </a:p>
        </p:txBody>
      </p:sp>
    </p:spTree>
    <p:extLst>
      <p:ext uri="{BB962C8B-B14F-4D97-AF65-F5344CB8AC3E}">
        <p14:creationId xmlns:p14="http://schemas.microsoft.com/office/powerpoint/2010/main" val="196724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7044-BFA6-4714-BC3A-A20D487C5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 and online platforms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71054-6FDE-4615-A0F1-9A0C39833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Turnitin.com is used for turning in writing assignments. </a:t>
            </a:r>
          </a:p>
          <a:p>
            <a:r>
              <a:rPr lang="en-US" dirty="0"/>
              <a:t>Savvasrealize.com is the online textbook. Students will take assessments on this site.</a:t>
            </a:r>
          </a:p>
          <a:p>
            <a:r>
              <a:rPr lang="en-US" dirty="0"/>
              <a:t>Noredink.com is a website used for practicing skills in writing, usage, mechanics, and grammar.</a:t>
            </a:r>
          </a:p>
          <a:p>
            <a:r>
              <a:rPr lang="en-US" dirty="0" err="1"/>
              <a:t>Membean</a:t>
            </a:r>
            <a:r>
              <a:rPr lang="en-US" dirty="0"/>
              <a:t> is used for vocabulary and language development. This is essential to your student’s grade.</a:t>
            </a:r>
          </a:p>
        </p:txBody>
      </p:sp>
    </p:spTree>
    <p:extLst>
      <p:ext uri="{BB962C8B-B14F-4D97-AF65-F5344CB8AC3E}">
        <p14:creationId xmlns:p14="http://schemas.microsoft.com/office/powerpoint/2010/main" val="175986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872D-A694-4914-98A3-8FDB76C7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FC03-E5C4-4FA1-B037-65F61C27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06619"/>
            <a:ext cx="9601196" cy="3318936"/>
          </a:xfrm>
        </p:spPr>
        <p:txBody>
          <a:bodyPr>
            <a:noAutofit/>
          </a:bodyPr>
          <a:lstStyle/>
          <a:p>
            <a:r>
              <a:rPr lang="en-US" dirty="0"/>
              <a:t>Tests are 40% - tests, rough and final drafts, projects, free response essays, Socratic Circles</a:t>
            </a:r>
          </a:p>
          <a:p>
            <a:r>
              <a:rPr lang="en-US" dirty="0"/>
              <a:t>Quizzes are 35% - quizzes, </a:t>
            </a:r>
            <a:r>
              <a:rPr lang="en-US" dirty="0" err="1"/>
              <a:t>Membean</a:t>
            </a:r>
            <a:r>
              <a:rPr lang="en-US" dirty="0"/>
              <a:t> assessments, group project participation, short essays, HYRI quizzes, Socratic Circles</a:t>
            </a:r>
          </a:p>
          <a:p>
            <a:r>
              <a:rPr lang="en-US" dirty="0"/>
              <a:t>Classwork/Homework is 25% - assignments given in class or for homework, including </a:t>
            </a:r>
            <a:r>
              <a:rPr lang="en-US" dirty="0" err="1"/>
              <a:t>Membean</a:t>
            </a:r>
            <a:r>
              <a:rPr lang="en-US" dirty="0"/>
              <a:t> training, book checks, annotations, summarizations, and analysis</a:t>
            </a:r>
          </a:p>
        </p:txBody>
      </p:sp>
    </p:spTree>
    <p:extLst>
      <p:ext uri="{BB962C8B-B14F-4D97-AF65-F5344CB8AC3E}">
        <p14:creationId xmlns:p14="http://schemas.microsoft.com/office/powerpoint/2010/main" val="12503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6398-CF3D-4E38-A432-75C9F4C7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Membean</a:t>
            </a:r>
            <a:r>
              <a:rPr lang="en-US" dirty="0"/>
              <a:t> Grading: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563AC-F82B-48E2-A7F9-17AC4A86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student should complete 3 days of </a:t>
            </a:r>
            <a:r>
              <a:rPr lang="en-US" dirty="0" err="1"/>
              <a:t>Membean</a:t>
            </a:r>
            <a:r>
              <a:rPr lang="en-US" dirty="0"/>
              <a:t> training per week, with 15 minutes trained per session.</a:t>
            </a:r>
          </a:p>
          <a:p>
            <a:r>
              <a:rPr lang="en-US" dirty="0"/>
              <a:t>Your student should achieve a 65% accuracy rate when training for quarter 1.</a:t>
            </a:r>
          </a:p>
          <a:p>
            <a:r>
              <a:rPr lang="en-US" dirty="0"/>
              <a:t>This training is recorded as a classwork/homework grade</a:t>
            </a:r>
          </a:p>
          <a:p>
            <a:r>
              <a:rPr lang="en-US" dirty="0"/>
              <a:t>Your student will take a </a:t>
            </a:r>
            <a:r>
              <a:rPr lang="en-US" dirty="0" err="1"/>
              <a:t>Membean</a:t>
            </a:r>
            <a:r>
              <a:rPr lang="en-US" dirty="0"/>
              <a:t> Assessment every two weeks, as a Quiz grade.</a:t>
            </a:r>
          </a:p>
        </p:txBody>
      </p:sp>
    </p:spTree>
    <p:extLst>
      <p:ext uri="{BB962C8B-B14F-4D97-AF65-F5344CB8AC3E}">
        <p14:creationId xmlns:p14="http://schemas.microsoft.com/office/powerpoint/2010/main" val="14528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E651-47A0-46C2-99C0-94C8E986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8BED-DF2C-4BB4-A9D7-D4C2B4F5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273286"/>
            <a:ext cx="9601196" cy="26025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you have any questions or comments, please feel free to email me at shadden@ccajax.org</a:t>
            </a:r>
          </a:p>
        </p:txBody>
      </p:sp>
    </p:spTree>
    <p:extLst>
      <p:ext uri="{BB962C8B-B14F-4D97-AF65-F5344CB8AC3E}">
        <p14:creationId xmlns:p14="http://schemas.microsoft.com/office/powerpoint/2010/main" val="4175556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88CF49C891494281EFD2A6F8FEB86E" ma:contentTypeVersion="3" ma:contentTypeDescription="Create a new document." ma:contentTypeScope="" ma:versionID="2244f3c8eba79e5936271ac2ae2d7f59">
  <xsd:schema xmlns:xsd="http://www.w3.org/2001/XMLSchema" xmlns:xs="http://www.w3.org/2001/XMLSchema" xmlns:p="http://schemas.microsoft.com/office/2006/metadata/properties" xmlns:ns2="1cda920a-0f6d-4326-829d-5a53db55e773" targetNamespace="http://schemas.microsoft.com/office/2006/metadata/properties" ma:root="true" ma:fieldsID="4191fdfe5e654a77b62cb2621055aa49" ns2:_="">
    <xsd:import namespace="1cda920a-0f6d-4326-829d-5a53db55e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a920a-0f6d-4326-829d-5a53db55e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72199D-B5C8-4B7B-A493-3B994426D353}"/>
</file>

<file path=customXml/itemProps2.xml><?xml version="1.0" encoding="utf-8"?>
<ds:datastoreItem xmlns:ds="http://schemas.openxmlformats.org/officeDocument/2006/customXml" ds:itemID="{CD56ABC0-5D22-4E84-861F-619FDAFF35B7}"/>
</file>

<file path=customXml/itemProps3.xml><?xml version="1.0" encoding="utf-8"?>
<ds:datastoreItem xmlns:ds="http://schemas.openxmlformats.org/officeDocument/2006/customXml" ds:itemID="{5334643E-2B4C-4A0D-9A69-213E4D656D21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463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English III 9:00-9:50</vt:lpstr>
      <vt:lpstr>Hello! I am Sara Hadden!</vt:lpstr>
      <vt:lpstr>Class Behavior and Expectations:</vt:lpstr>
      <vt:lpstr>Class Supplies/Materials</vt:lpstr>
      <vt:lpstr>Websites and online platforms used:</vt:lpstr>
      <vt:lpstr>Grading</vt:lpstr>
      <vt:lpstr>Membean Grading: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III Honors</dc:title>
  <dc:creator>Sara Hadden</dc:creator>
  <cp:lastModifiedBy>Sara Hadden</cp:lastModifiedBy>
  <cp:revision>4</cp:revision>
  <dcterms:created xsi:type="dcterms:W3CDTF">2020-09-02T18:59:03Z</dcterms:created>
  <dcterms:modified xsi:type="dcterms:W3CDTF">2021-08-27T12:36:31Z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0x0101003188CF49C891494281EFD2A6F8FEB86E</vt:lpwstr>
  </property>
</Properties>
</file>