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ABB8D-3754-4C25-BA0B-BC1551F1F4D0}" v="1" dt="2021-08-27T12:38:06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" userId="858f4e24-050a-4de4-b46e-08d9511aaa92" providerId="ADAL" clId="{2E4ABB8D-3754-4C25-BA0B-BC1551F1F4D0}"/>
    <pc:docChg chg="addSld delSld modSld">
      <pc:chgData name="Sara" userId="858f4e24-050a-4de4-b46e-08d9511aaa92" providerId="ADAL" clId="{2E4ABB8D-3754-4C25-BA0B-BC1551F1F4D0}" dt="2021-08-27T12:38:18.696" v="24" actId="2696"/>
      <pc:docMkLst>
        <pc:docMk/>
      </pc:docMkLst>
      <pc:sldChg chg="modSp mod">
        <pc:chgData name="Sara" userId="858f4e24-050a-4de4-b46e-08d9511aaa92" providerId="ADAL" clId="{2E4ABB8D-3754-4C25-BA0B-BC1551F1F4D0}" dt="2021-08-27T12:37:30.587" v="19" actId="20577"/>
        <pc:sldMkLst>
          <pc:docMk/>
          <pc:sldMk cId="2997203635" sldId="256"/>
        </pc:sldMkLst>
        <pc:spChg chg="mod">
          <ac:chgData name="Sara" userId="858f4e24-050a-4de4-b46e-08d9511aaa92" providerId="ADAL" clId="{2E4ABB8D-3754-4C25-BA0B-BC1551F1F4D0}" dt="2021-08-27T12:37:30.587" v="19" actId="20577"/>
          <ac:spMkLst>
            <pc:docMk/>
            <pc:sldMk cId="2997203635" sldId="256"/>
            <ac:spMk id="2" creationId="{7087ECCD-A23B-40C1-8D79-9138A2E41C7F}"/>
          </ac:spMkLst>
        </pc:spChg>
      </pc:sldChg>
      <pc:sldChg chg="modSp mod">
        <pc:chgData name="Sara" userId="858f4e24-050a-4de4-b46e-08d9511aaa92" providerId="ADAL" clId="{2E4ABB8D-3754-4C25-BA0B-BC1551F1F4D0}" dt="2021-08-27T12:37:35.989" v="20" actId="20577"/>
        <pc:sldMkLst>
          <pc:docMk/>
          <pc:sldMk cId="3170324583" sldId="257"/>
        </pc:sldMkLst>
        <pc:spChg chg="mod">
          <ac:chgData name="Sara" userId="858f4e24-050a-4de4-b46e-08d9511aaa92" providerId="ADAL" clId="{2E4ABB8D-3754-4C25-BA0B-BC1551F1F4D0}" dt="2021-08-27T12:37:35.989" v="20" actId="20577"/>
          <ac:spMkLst>
            <pc:docMk/>
            <pc:sldMk cId="3170324583" sldId="257"/>
            <ac:spMk id="3" creationId="{E448A416-369E-4290-9FD9-562730A1A1DA}"/>
          </ac:spMkLst>
        </pc:spChg>
      </pc:sldChg>
      <pc:sldChg chg="modSp mod">
        <pc:chgData name="Sara" userId="858f4e24-050a-4de4-b46e-08d9511aaa92" providerId="ADAL" clId="{2E4ABB8D-3754-4C25-BA0B-BC1551F1F4D0}" dt="2021-08-26T23:58:10.703" v="12" actId="20577"/>
        <pc:sldMkLst>
          <pc:docMk/>
          <pc:sldMk cId="145283129" sldId="261"/>
        </pc:sldMkLst>
        <pc:spChg chg="mod">
          <ac:chgData name="Sara" userId="858f4e24-050a-4de4-b46e-08d9511aaa92" providerId="ADAL" clId="{2E4ABB8D-3754-4C25-BA0B-BC1551F1F4D0}" dt="2021-08-26T23:58:10.703" v="12" actId="20577"/>
          <ac:spMkLst>
            <pc:docMk/>
            <pc:sldMk cId="145283129" sldId="261"/>
            <ac:spMk id="3" creationId="{B62563AC-F82B-48E2-A7F9-17AC4A863483}"/>
          </ac:spMkLst>
        </pc:spChg>
      </pc:sldChg>
      <pc:sldChg chg="new del">
        <pc:chgData name="Sara" userId="858f4e24-050a-4de4-b46e-08d9511aaa92" providerId="ADAL" clId="{2E4ABB8D-3754-4C25-BA0B-BC1551F1F4D0}" dt="2021-08-27T12:38:18.696" v="24" actId="2696"/>
        <pc:sldMkLst>
          <pc:docMk/>
          <pc:sldMk cId="3542335143" sldId="263"/>
        </pc:sldMkLst>
      </pc:sldChg>
      <pc:sldChg chg="modSp add mod">
        <pc:chgData name="Sara" userId="858f4e24-050a-4de4-b46e-08d9511aaa92" providerId="ADAL" clId="{2E4ABB8D-3754-4C25-BA0B-BC1551F1F4D0}" dt="2021-08-27T12:38:13.509" v="23" actId="255"/>
        <pc:sldMkLst>
          <pc:docMk/>
          <pc:sldMk cId="1250328355" sldId="264"/>
        </pc:sldMkLst>
        <pc:spChg chg="mod">
          <ac:chgData name="Sara" userId="858f4e24-050a-4de4-b46e-08d9511aaa92" providerId="ADAL" clId="{2E4ABB8D-3754-4C25-BA0B-BC1551F1F4D0}" dt="2021-08-27T12:38:13.509" v="23" actId="255"/>
          <ac:spMkLst>
            <pc:docMk/>
            <pc:sldMk cId="1250328355" sldId="264"/>
            <ac:spMk id="3" creationId="{0A2AFC03-E5C4-4FA1-B037-65F61C2758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CCD-A23B-40C1-8D79-9138A2E41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19BAE-0C30-4642-A13C-98F9F78E3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Hadden</a:t>
            </a:r>
          </a:p>
        </p:txBody>
      </p:sp>
    </p:spTree>
    <p:extLst>
      <p:ext uri="{BB962C8B-B14F-4D97-AF65-F5344CB8AC3E}">
        <p14:creationId xmlns:p14="http://schemas.microsoft.com/office/powerpoint/2010/main" val="299720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04F5-0B36-4A7A-A180-31C36ED6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 I am Sara Hadden!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A416-369E-4290-9FD9-562730A1A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been teaching for 16 years.</a:t>
            </a:r>
          </a:p>
          <a:p>
            <a:r>
              <a:rPr lang="en-US" dirty="0"/>
              <a:t>I have a wonderful husband, Randy, and two amazing little boys; Phoenix is 9 years old and Dash is 6 years old. They both attend Christ’s Church Academy.</a:t>
            </a:r>
          </a:p>
          <a:p>
            <a:r>
              <a:rPr lang="en-US" dirty="0"/>
              <a:t>I have a dog and a cat! I love animals!</a:t>
            </a:r>
          </a:p>
          <a:p>
            <a:r>
              <a:rPr lang="en-US" dirty="0"/>
              <a:t>In case you didn’t know, I love your kids, too!</a:t>
            </a:r>
          </a:p>
        </p:txBody>
      </p:sp>
    </p:spTree>
    <p:extLst>
      <p:ext uri="{BB962C8B-B14F-4D97-AF65-F5344CB8AC3E}">
        <p14:creationId xmlns:p14="http://schemas.microsoft.com/office/powerpoint/2010/main" val="317032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618F-931F-4D7E-BCB8-90779BAD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Behavior and Expectations: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FF97-9945-46A6-9F84-0EEA1063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expect every student to come to class prepared with supplies needed for that day.</a:t>
            </a:r>
          </a:p>
          <a:p>
            <a:r>
              <a:rPr lang="en-US" dirty="0"/>
              <a:t>I expect each student to be respectful of me, my time, and each other.</a:t>
            </a:r>
          </a:p>
          <a:p>
            <a:r>
              <a:rPr lang="en-US" dirty="0"/>
              <a:t>I expect that if a student cannot say anything nice then they will keep their mouths closed.</a:t>
            </a:r>
          </a:p>
          <a:p>
            <a:r>
              <a:rPr lang="en-US" dirty="0"/>
              <a:t>I expect that each student should work harder than I do. I have already taken this course and I know my stuff. So, students must participate.</a:t>
            </a:r>
          </a:p>
          <a:p>
            <a:r>
              <a:rPr lang="en-US" dirty="0"/>
              <a:t>I expect that each student is responsible for their grade. I am responsible to teach.</a:t>
            </a:r>
          </a:p>
          <a:p>
            <a:r>
              <a:rPr lang="en-US" dirty="0"/>
              <a:t>I expect that students’ phones are turned off and zipped in their backpacks during class time.</a:t>
            </a:r>
          </a:p>
        </p:txBody>
      </p:sp>
    </p:spTree>
    <p:extLst>
      <p:ext uri="{BB962C8B-B14F-4D97-AF65-F5344CB8AC3E}">
        <p14:creationId xmlns:p14="http://schemas.microsoft.com/office/powerpoint/2010/main" val="256649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9CB5-ADCA-439C-8E42-C9C2B614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Supplies/Materials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16DE-BB48-4F46-B53D-328AED65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Perspectives textbook</a:t>
            </a:r>
          </a:p>
          <a:p>
            <a:r>
              <a:rPr lang="en-US" dirty="0"/>
              <a:t>Current trade novel </a:t>
            </a:r>
          </a:p>
          <a:p>
            <a:r>
              <a:rPr lang="en-US" dirty="0"/>
              <a:t>CHARGED </a:t>
            </a:r>
            <a:r>
              <a:rPr lang="en-US" dirty="0" err="1"/>
              <a:t>Ipad</a:t>
            </a:r>
            <a:r>
              <a:rPr lang="en-US" dirty="0"/>
              <a:t>/laptop</a:t>
            </a:r>
          </a:p>
          <a:p>
            <a:r>
              <a:rPr lang="en-US" dirty="0"/>
              <a:t>Binder WITH Paper or notebook with pockets folders.</a:t>
            </a:r>
          </a:p>
          <a:p>
            <a:r>
              <a:rPr lang="en-US" dirty="0"/>
              <a:t>Pen (blue or black ink ONLY) or pencil</a:t>
            </a:r>
          </a:p>
          <a:p>
            <a:r>
              <a:rPr lang="en-US" dirty="0"/>
              <a:t>Highlighter</a:t>
            </a:r>
          </a:p>
        </p:txBody>
      </p:sp>
    </p:spTree>
    <p:extLst>
      <p:ext uri="{BB962C8B-B14F-4D97-AF65-F5344CB8AC3E}">
        <p14:creationId xmlns:p14="http://schemas.microsoft.com/office/powerpoint/2010/main" val="196724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7044-BFA6-4714-BC3A-A20D487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 and online platforms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1054-6FDE-4615-A0F1-9A0C3983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Turnitin.com is used for turning in writing assignments. </a:t>
            </a:r>
          </a:p>
          <a:p>
            <a:r>
              <a:rPr lang="en-US" dirty="0"/>
              <a:t>Savvasrealize.com is the online textbook. Students will take assessments on this site.</a:t>
            </a:r>
          </a:p>
          <a:p>
            <a:r>
              <a:rPr lang="en-US" dirty="0"/>
              <a:t>Noredink.com is a website used for practicing skills in writing, usage, mechanics, and grammar.</a:t>
            </a:r>
          </a:p>
          <a:p>
            <a:r>
              <a:rPr lang="en-US" dirty="0" err="1"/>
              <a:t>Membean</a:t>
            </a:r>
            <a:r>
              <a:rPr lang="en-US" dirty="0"/>
              <a:t> is used for vocabulary and language development. This is essential to your student’s grade.</a:t>
            </a:r>
          </a:p>
        </p:txBody>
      </p:sp>
    </p:spTree>
    <p:extLst>
      <p:ext uri="{BB962C8B-B14F-4D97-AF65-F5344CB8AC3E}">
        <p14:creationId xmlns:p14="http://schemas.microsoft.com/office/powerpoint/2010/main" val="175986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872D-A694-4914-98A3-8FDB76C7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FC03-E5C4-4FA1-B037-65F61C27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06619"/>
            <a:ext cx="9601196" cy="3318936"/>
          </a:xfrm>
        </p:spPr>
        <p:txBody>
          <a:bodyPr>
            <a:noAutofit/>
          </a:bodyPr>
          <a:lstStyle/>
          <a:p>
            <a:r>
              <a:rPr lang="en-US" dirty="0"/>
              <a:t>Tests are 40% - tests, rough and final drafts, projects, free response essays, Socratic Circles</a:t>
            </a:r>
          </a:p>
          <a:p>
            <a:r>
              <a:rPr lang="en-US" dirty="0"/>
              <a:t>Quizzes are 35% - quizzes, </a:t>
            </a:r>
            <a:r>
              <a:rPr lang="en-US" dirty="0" err="1"/>
              <a:t>Membean</a:t>
            </a:r>
            <a:r>
              <a:rPr lang="en-US" dirty="0"/>
              <a:t> assessments, group project participation, short essays, HYRI quizzes, Socratic Circles</a:t>
            </a:r>
          </a:p>
          <a:p>
            <a:r>
              <a:rPr lang="en-US" dirty="0"/>
              <a:t>Classwork/Homework is 25% - assignments given in class or for homework, including </a:t>
            </a:r>
            <a:r>
              <a:rPr lang="en-US" dirty="0" err="1"/>
              <a:t>Membean</a:t>
            </a:r>
            <a:r>
              <a:rPr lang="en-US" dirty="0"/>
              <a:t> training, book checks, annotations, summarizations, and analysis</a:t>
            </a:r>
          </a:p>
        </p:txBody>
      </p:sp>
    </p:spTree>
    <p:extLst>
      <p:ext uri="{BB962C8B-B14F-4D97-AF65-F5344CB8AC3E}">
        <p14:creationId xmlns:p14="http://schemas.microsoft.com/office/powerpoint/2010/main" val="12503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6398-CF3D-4E38-A432-75C9F4C7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Membean</a:t>
            </a:r>
            <a:r>
              <a:rPr lang="en-US" dirty="0"/>
              <a:t> Grading: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63AC-F82B-48E2-A7F9-17AC4A86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student should complete 4 days of </a:t>
            </a:r>
            <a:r>
              <a:rPr lang="en-US" dirty="0" err="1"/>
              <a:t>Membean</a:t>
            </a:r>
            <a:r>
              <a:rPr lang="en-US" dirty="0"/>
              <a:t> training per week, with 15 minutes trained per session.</a:t>
            </a:r>
          </a:p>
          <a:p>
            <a:r>
              <a:rPr lang="en-US" dirty="0"/>
              <a:t>Your student should achieve a 70% accuracy rate when training for quarter 1.</a:t>
            </a:r>
          </a:p>
          <a:p>
            <a:r>
              <a:rPr lang="en-US" dirty="0"/>
              <a:t>This training is recorded as a classwork/homework grade</a:t>
            </a:r>
          </a:p>
          <a:p>
            <a:r>
              <a:rPr lang="en-US" dirty="0"/>
              <a:t>Your student will take a </a:t>
            </a:r>
            <a:r>
              <a:rPr lang="en-US" dirty="0" err="1"/>
              <a:t>Membean</a:t>
            </a:r>
            <a:r>
              <a:rPr lang="en-US" dirty="0"/>
              <a:t> Assessment every two weeks, as a Quiz grade.</a:t>
            </a:r>
          </a:p>
        </p:txBody>
      </p:sp>
    </p:spTree>
    <p:extLst>
      <p:ext uri="{BB962C8B-B14F-4D97-AF65-F5344CB8AC3E}">
        <p14:creationId xmlns:p14="http://schemas.microsoft.com/office/powerpoint/2010/main" val="14528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E651-47A0-46C2-99C0-94C8E986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8BED-DF2C-4BB4-A9D7-D4C2B4F5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73286"/>
            <a:ext cx="9601196" cy="26025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have any questions or comments, please feel free to email me at shadden@ccajax.org</a:t>
            </a:r>
          </a:p>
        </p:txBody>
      </p:sp>
    </p:spTree>
    <p:extLst>
      <p:ext uri="{BB962C8B-B14F-4D97-AF65-F5344CB8AC3E}">
        <p14:creationId xmlns:p14="http://schemas.microsoft.com/office/powerpoint/2010/main" val="4175556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4B2095-F9A4-4668-BFC0-D1C1304E63B8}"/>
</file>

<file path=customXml/itemProps2.xml><?xml version="1.0" encoding="utf-8"?>
<ds:datastoreItem xmlns:ds="http://schemas.openxmlformats.org/officeDocument/2006/customXml" ds:itemID="{8400D574-B594-4A97-8496-C4349C8DA75B}"/>
</file>

<file path=customXml/itemProps3.xml><?xml version="1.0" encoding="utf-8"?>
<ds:datastoreItem xmlns:ds="http://schemas.openxmlformats.org/officeDocument/2006/customXml" ds:itemID="{DD57903F-8C9F-494F-B4DE-CDCE7F4C5102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461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English IV</vt:lpstr>
      <vt:lpstr>Hello! I am Sara Hadden!</vt:lpstr>
      <vt:lpstr>Class Behavior and Expectations:</vt:lpstr>
      <vt:lpstr>Class Supplies/Materials</vt:lpstr>
      <vt:lpstr>Websites and online platforms used:</vt:lpstr>
      <vt:lpstr>Grading</vt:lpstr>
      <vt:lpstr>Membean Grading: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III Honors</dc:title>
  <dc:creator>Sara Hadden</dc:creator>
  <cp:lastModifiedBy>Sara Hadden</cp:lastModifiedBy>
  <cp:revision>6</cp:revision>
  <dcterms:created xsi:type="dcterms:W3CDTF">2020-09-02T18:59:03Z</dcterms:created>
  <dcterms:modified xsi:type="dcterms:W3CDTF">2021-08-27T12:38:19Z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